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4384000" cy="13716000"/>
  <p:notesSz cx="6858000" cy="9144000"/>
  <p:embeddedFontLst>
    <p:embeddedFont>
      <p:font typeface="Helvetica Neue" panose="020B0604020202020204" charset="0"/>
      <p:regular r:id="rId4"/>
      <p:bold r:id="rId5"/>
      <p:italic r:id="rId6"/>
      <p:boldItalic r:id="rId7"/>
    </p:embeddedFont>
    <p:embeddedFont>
      <p:font typeface="Helvetica Neue Light" panose="020B060402020202020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sottotitolo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 descr="Immagine 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54430" y="52252"/>
            <a:ext cx="4923800" cy="19784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 descr="Immagine 5"/>
          <p:cNvPicPr preferRelativeResize="0"/>
          <p:nvPr/>
        </p:nvPicPr>
        <p:blipFill rotWithShape="1">
          <a:blip r:embed="rId3">
            <a:alphaModFix/>
          </a:blip>
          <a:srcRect r="1622"/>
          <a:stretch/>
        </p:blipFill>
        <p:spPr>
          <a:xfrm>
            <a:off x="-2" y="-3"/>
            <a:ext cx="3538518" cy="137160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zione">
  <p:cSld name="Citazione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"/>
              <a:buNone/>
              <a:defRPr sz="3200" i="1"/>
            </a:lvl1pPr>
            <a:lvl2pPr marL="914400" lvl="1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Helvetica Neue"/>
              <a:buNone/>
              <a:defRPr sz="48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to">
  <p:cSld name="Foto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>
            <a:spLocks noGrp="1"/>
          </p:cNvSpPr>
          <p:nvPr>
            <p:ph type="pic" idx="2"/>
          </p:nvPr>
        </p:nvSpPr>
        <p:spPr>
          <a:xfrm>
            <a:off x="0" y="0"/>
            <a:ext cx="24384001" cy="16264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o">
  <p:cSld name="Vuoto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to - Orizzontale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>
            <a:spLocks noGrp="1"/>
          </p:cNvSpPr>
          <p:nvPr>
            <p:ph type="pic" idx="2"/>
          </p:nvPr>
        </p:nvSpPr>
        <p:spPr>
          <a:xfrm>
            <a:off x="3124200" y="-38100"/>
            <a:ext cx="18135600" cy="1209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1pPr>
            <a:lvl2pPr marL="914400" lvl="1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2pPr>
            <a:lvl3pPr marL="1371600" lvl="2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3pPr>
            <a:lvl4pPr marL="1828800" lvl="3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4pPr>
            <a:lvl5pPr marL="2286000" lvl="4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- Centrato">
  <p:cSld name="Titolo - Centrat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to - Verticale">
  <p:cSld name="Foto - Vertica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>
            <a:spLocks noGrp="1"/>
          </p:cNvSpPr>
          <p:nvPr>
            <p:ph type="pic" idx="2"/>
          </p:nvPr>
        </p:nvSpPr>
        <p:spPr>
          <a:xfrm>
            <a:off x="7950200" y="1104900"/>
            <a:ext cx="17259303" cy="11506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400"/>
              <a:buFont typeface="Helvetica Neue"/>
              <a:buNone/>
              <a:defRPr sz="8400" i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1pPr>
            <a:lvl2pPr marL="914400" lvl="1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2pPr>
            <a:lvl3pPr marL="1371600" lvl="2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3pPr>
            <a:lvl4pPr marL="1828800" lvl="3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4pPr>
            <a:lvl5pPr marL="2286000" lvl="4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- In alto">
  <p:cSld name="Titolo - In alt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799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punti elenco">
  <p:cSld name="Titolo e punti elenco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799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799" cy="9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1pPr>
            <a:lvl2pPr marL="914400" lvl="1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2pPr>
            <a:lvl3pPr marL="1371600" lvl="2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3pPr>
            <a:lvl4pPr marL="1828800" lvl="3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4pPr>
            <a:lvl5pPr marL="2286000" lvl="4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, punti elenco e foto">
  <p:cSld name="Titolo, punti elenco e foto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>
            <a:spLocks noGrp="1"/>
          </p:cNvSpPr>
          <p:nvPr>
            <p:ph type="pic" idx="2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799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1pPr>
            <a:lvl2pPr marL="914400" lvl="1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2pPr>
            <a:lvl3pPr marL="1371600" lvl="2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3pPr>
            <a:lvl4pPr marL="1828800" lvl="3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4pPr>
            <a:lvl5pPr marL="2286000" lvl="4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nti elenco">
  <p:cSld name="Punti elenco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799" cy="101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1pPr>
            <a:lvl2pPr marL="914400" lvl="1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2pPr>
            <a:lvl3pPr marL="1371600" lvl="2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3pPr>
            <a:lvl4pPr marL="1828800" lvl="3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4pPr>
            <a:lvl5pPr marL="2286000" lvl="4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to - 3 per pagina">
  <p:cSld name="Foto - 3 per pagina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>
            <a:spLocks noGrp="1"/>
          </p:cNvSpPr>
          <p:nvPr>
            <p:ph type="pic" idx="2"/>
          </p:nvPr>
        </p:nvSpPr>
        <p:spPr>
          <a:xfrm>
            <a:off x="15681341" y="7035800"/>
            <a:ext cx="8396678" cy="560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5" name="Google Shape;45;p10"/>
          <p:cNvSpPr>
            <a:spLocks noGrp="1"/>
          </p:cNvSpPr>
          <p:nvPr>
            <p:ph type="pic" idx="3"/>
          </p:nvPr>
        </p:nvSpPr>
        <p:spPr>
          <a:xfrm>
            <a:off x="15290800" y="1130300"/>
            <a:ext cx="8331200" cy="5554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6" name="Google Shape;46;p10"/>
          <p:cNvSpPr>
            <a:spLocks noGrp="1"/>
          </p:cNvSpPr>
          <p:nvPr>
            <p:ph type="pic" idx="4"/>
          </p:nvPr>
        </p:nvSpPr>
        <p:spPr>
          <a:xfrm>
            <a:off x="-304800" y="1130300"/>
            <a:ext cx="17202149" cy="114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i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799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  <a:defRPr sz="6600" b="0" i="1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  <a:defRPr sz="6600" b="0" i="1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  <a:defRPr sz="6600" b="0" i="1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  <a:defRPr sz="6600" b="0" i="1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  <a:defRPr sz="6600" b="0" i="1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  <a:defRPr sz="6600" b="0" i="1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  <a:defRPr sz="6600" b="0" i="1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  <a:defRPr sz="6600" b="0" i="1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  <a:defRPr sz="6600" b="0" i="1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799" cy="9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marR="0" lvl="0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5220860" y="3695156"/>
            <a:ext cx="17720683" cy="3125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Helvetica Neue"/>
              <a:buNone/>
            </a:pPr>
            <a:endParaRPr dirty="0"/>
          </a:p>
        </p:txBody>
      </p:sp>
      <p:sp>
        <p:nvSpPr>
          <p:cNvPr id="62" name="Google Shape;62;p14"/>
          <p:cNvSpPr txBox="1"/>
          <p:nvPr/>
        </p:nvSpPr>
        <p:spPr>
          <a:xfrm>
            <a:off x="4462627" y="9286291"/>
            <a:ext cx="3728467" cy="2440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Advisor: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Helvetica Neue"/>
              <a:buNone/>
            </a:pPr>
            <a:endParaRPr sz="1500" b="0" i="1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Company advisor:</a:t>
            </a:r>
            <a:endParaRPr dirty="0"/>
          </a:p>
        </p:txBody>
      </p:sp>
      <p:sp>
        <p:nvSpPr>
          <p:cNvPr id="63" name="Google Shape;63;p14"/>
          <p:cNvSpPr txBox="1"/>
          <p:nvPr/>
        </p:nvSpPr>
        <p:spPr>
          <a:xfrm>
            <a:off x="20802213" y="9300984"/>
            <a:ext cx="2436115" cy="103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Candidate: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Helvetica Neue</vt:lpstr>
      <vt:lpstr>Helvetica Neue Light</vt:lpstr>
      <vt:lpstr>Arial</vt:lpstr>
      <vt:lpstr>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Soundous Drissi</cp:lastModifiedBy>
  <cp:revision>1</cp:revision>
  <dcterms:modified xsi:type="dcterms:W3CDTF">2020-10-16T12:53:00Z</dcterms:modified>
</cp:coreProperties>
</file>