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88" r:id="rId11"/>
    <p:sldId id="264" r:id="rId12"/>
    <p:sldId id="266" r:id="rId13"/>
    <p:sldId id="267" r:id="rId14"/>
    <p:sldId id="268" r:id="rId15"/>
    <p:sldId id="287" r:id="rId16"/>
    <p:sldId id="269" r:id="rId17"/>
    <p:sldId id="285" r:id="rId18"/>
    <p:sldId id="286" r:id="rId19"/>
    <p:sldId id="270" r:id="rId20"/>
    <p:sldId id="271" r:id="rId21"/>
    <p:sldId id="272" r:id="rId22"/>
    <p:sldId id="273" r:id="rId23"/>
    <p:sldId id="274" r:id="rId24"/>
    <p:sldId id="275" r:id="rId25"/>
    <p:sldId id="276" r:id="rId26"/>
    <p:sldId id="277" r:id="rId27"/>
    <p:sldId id="278" r:id="rId28"/>
    <p:sldId id="279" r:id="rId29"/>
    <p:sldId id="282" r:id="rId30"/>
    <p:sldId id="280" r:id="rId31"/>
    <p:sldId id="281" r:id="rId32"/>
    <p:sldId id="283" r:id="rId33"/>
    <p:sldId id="284" r:id="rId3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787824-65E2-4E0D-A93C-681F0E82B805}" v="2" dt="2024-03-07T15:47:56.1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to trovato" userId="6ce8422c4aa18538" providerId="LiveId" clId="{40787824-65E2-4E0D-A93C-681F0E82B805}"/>
    <pc:docChg chg="undo custSel addSld modSld">
      <pc:chgData name="anto trovato" userId="6ce8422c4aa18538" providerId="LiveId" clId="{40787824-65E2-4E0D-A93C-681F0E82B805}" dt="2024-03-08T11:43:23.986" v="3837" actId="20577"/>
      <pc:docMkLst>
        <pc:docMk/>
      </pc:docMkLst>
      <pc:sldChg chg="modSp mod">
        <pc:chgData name="anto trovato" userId="6ce8422c4aa18538" providerId="LiveId" clId="{40787824-65E2-4E0D-A93C-681F0E82B805}" dt="2024-03-07T15:22:14.630" v="263" actId="20577"/>
        <pc:sldMkLst>
          <pc:docMk/>
          <pc:sldMk cId="2860253098" sldId="257"/>
        </pc:sldMkLst>
        <pc:spChg chg="mod">
          <ac:chgData name="anto trovato" userId="6ce8422c4aa18538" providerId="LiveId" clId="{40787824-65E2-4E0D-A93C-681F0E82B805}" dt="2024-03-07T15:22:14.630" v="263" actId="20577"/>
          <ac:spMkLst>
            <pc:docMk/>
            <pc:sldMk cId="2860253098" sldId="257"/>
            <ac:spMk id="3" creationId="{B1134660-C6B5-6C13-7EDC-653BADA3AFD6}"/>
          </ac:spMkLst>
        </pc:spChg>
      </pc:sldChg>
      <pc:sldChg chg="modSp mod">
        <pc:chgData name="anto trovato" userId="6ce8422c4aa18538" providerId="LiveId" clId="{40787824-65E2-4E0D-A93C-681F0E82B805}" dt="2024-03-07T15:22:36.676" v="330" actId="20577"/>
        <pc:sldMkLst>
          <pc:docMk/>
          <pc:sldMk cId="2096652369" sldId="258"/>
        </pc:sldMkLst>
        <pc:spChg chg="mod">
          <ac:chgData name="anto trovato" userId="6ce8422c4aa18538" providerId="LiveId" clId="{40787824-65E2-4E0D-A93C-681F0E82B805}" dt="2024-03-07T15:22:36.676" v="330" actId="20577"/>
          <ac:spMkLst>
            <pc:docMk/>
            <pc:sldMk cId="2096652369" sldId="258"/>
            <ac:spMk id="3" creationId="{26DA578E-6C3A-D159-B459-521E73DDEF0C}"/>
          </ac:spMkLst>
        </pc:spChg>
      </pc:sldChg>
      <pc:sldChg chg="modSp mod">
        <pc:chgData name="anto trovato" userId="6ce8422c4aa18538" providerId="LiveId" clId="{40787824-65E2-4E0D-A93C-681F0E82B805}" dt="2024-03-07T15:29:09.363" v="351" actId="20577"/>
        <pc:sldMkLst>
          <pc:docMk/>
          <pc:sldMk cId="2096115117" sldId="262"/>
        </pc:sldMkLst>
        <pc:spChg chg="mod">
          <ac:chgData name="anto trovato" userId="6ce8422c4aa18538" providerId="LiveId" clId="{40787824-65E2-4E0D-A93C-681F0E82B805}" dt="2024-03-07T15:29:09.363" v="351" actId="20577"/>
          <ac:spMkLst>
            <pc:docMk/>
            <pc:sldMk cId="2096115117" sldId="262"/>
            <ac:spMk id="3" creationId="{023814F8-1CCF-5DBA-DA5A-EA5161973F90}"/>
          </ac:spMkLst>
        </pc:spChg>
      </pc:sldChg>
      <pc:sldChg chg="modSp mod">
        <pc:chgData name="anto trovato" userId="6ce8422c4aa18538" providerId="LiveId" clId="{40787824-65E2-4E0D-A93C-681F0E82B805}" dt="2024-03-07T15:32:02.053" v="776" actId="20577"/>
        <pc:sldMkLst>
          <pc:docMk/>
          <pc:sldMk cId="2653117606" sldId="263"/>
        </pc:sldMkLst>
        <pc:spChg chg="mod">
          <ac:chgData name="anto trovato" userId="6ce8422c4aa18538" providerId="LiveId" clId="{40787824-65E2-4E0D-A93C-681F0E82B805}" dt="2024-03-07T15:32:02.053" v="776" actId="20577"/>
          <ac:spMkLst>
            <pc:docMk/>
            <pc:sldMk cId="2653117606" sldId="263"/>
            <ac:spMk id="3" creationId="{4E7133D2-F37C-4E33-8583-6BAA212D1048}"/>
          </ac:spMkLst>
        </pc:spChg>
      </pc:sldChg>
      <pc:sldChg chg="modSp mod">
        <pc:chgData name="anto trovato" userId="6ce8422c4aa18538" providerId="LiveId" clId="{40787824-65E2-4E0D-A93C-681F0E82B805}" dt="2024-03-07T18:51:54.481" v="3758" actId="20577"/>
        <pc:sldMkLst>
          <pc:docMk/>
          <pc:sldMk cId="2318667961" sldId="265"/>
        </pc:sldMkLst>
        <pc:spChg chg="mod">
          <ac:chgData name="anto trovato" userId="6ce8422c4aa18538" providerId="LiveId" clId="{40787824-65E2-4E0D-A93C-681F0E82B805}" dt="2024-03-07T18:51:54.481" v="3758" actId="20577"/>
          <ac:spMkLst>
            <pc:docMk/>
            <pc:sldMk cId="2318667961" sldId="265"/>
            <ac:spMk id="3" creationId="{62239D24-09AD-4070-5B00-10AECF68B03D}"/>
          </ac:spMkLst>
        </pc:spChg>
      </pc:sldChg>
      <pc:sldChg chg="modSp mod">
        <pc:chgData name="anto trovato" userId="6ce8422c4aa18538" providerId="LiveId" clId="{40787824-65E2-4E0D-A93C-681F0E82B805}" dt="2024-03-07T17:25:28.504" v="2994" actId="27636"/>
        <pc:sldMkLst>
          <pc:docMk/>
          <pc:sldMk cId="1978268682" sldId="266"/>
        </pc:sldMkLst>
        <pc:spChg chg="mod">
          <ac:chgData name="anto trovato" userId="6ce8422c4aa18538" providerId="LiveId" clId="{40787824-65E2-4E0D-A93C-681F0E82B805}" dt="2024-03-07T17:25:28.504" v="2994" actId="27636"/>
          <ac:spMkLst>
            <pc:docMk/>
            <pc:sldMk cId="1978268682" sldId="266"/>
            <ac:spMk id="2" creationId="{0218B472-3B5B-F6FD-EFD2-30A76F21188E}"/>
          </ac:spMkLst>
        </pc:spChg>
      </pc:sldChg>
      <pc:sldChg chg="modSp mod">
        <pc:chgData name="anto trovato" userId="6ce8422c4aa18538" providerId="LiveId" clId="{40787824-65E2-4E0D-A93C-681F0E82B805}" dt="2024-03-07T17:25:52.133" v="3015" actId="115"/>
        <pc:sldMkLst>
          <pc:docMk/>
          <pc:sldMk cId="3846121472" sldId="267"/>
        </pc:sldMkLst>
        <pc:spChg chg="mod">
          <ac:chgData name="anto trovato" userId="6ce8422c4aa18538" providerId="LiveId" clId="{40787824-65E2-4E0D-A93C-681F0E82B805}" dt="2024-03-07T17:25:52.133" v="3015" actId="115"/>
          <ac:spMkLst>
            <pc:docMk/>
            <pc:sldMk cId="3846121472" sldId="267"/>
            <ac:spMk id="3" creationId="{16F37132-1755-459E-91C3-9B8DCBCC9487}"/>
          </ac:spMkLst>
        </pc:spChg>
      </pc:sldChg>
      <pc:sldChg chg="modSp mod">
        <pc:chgData name="anto trovato" userId="6ce8422c4aa18538" providerId="LiveId" clId="{40787824-65E2-4E0D-A93C-681F0E82B805}" dt="2024-03-07T15:48:08.433" v="1269" actId="20577"/>
        <pc:sldMkLst>
          <pc:docMk/>
          <pc:sldMk cId="3683785944" sldId="268"/>
        </pc:sldMkLst>
        <pc:spChg chg="mod">
          <ac:chgData name="anto trovato" userId="6ce8422c4aa18538" providerId="LiveId" clId="{40787824-65E2-4E0D-A93C-681F0E82B805}" dt="2024-03-07T15:46:28.316" v="1223" actId="20577"/>
          <ac:spMkLst>
            <pc:docMk/>
            <pc:sldMk cId="3683785944" sldId="268"/>
            <ac:spMk id="2" creationId="{133E9382-F6F7-E206-51DF-ACCB6C322882}"/>
          </ac:spMkLst>
        </pc:spChg>
        <pc:spChg chg="mod">
          <ac:chgData name="anto trovato" userId="6ce8422c4aa18538" providerId="LiveId" clId="{40787824-65E2-4E0D-A93C-681F0E82B805}" dt="2024-03-07T15:48:08.433" v="1269" actId="20577"/>
          <ac:spMkLst>
            <pc:docMk/>
            <pc:sldMk cId="3683785944" sldId="268"/>
            <ac:spMk id="3" creationId="{51B9AC8C-66C1-AE20-C38D-3D116407F07E}"/>
          </ac:spMkLst>
        </pc:spChg>
      </pc:sldChg>
      <pc:sldChg chg="modSp mod">
        <pc:chgData name="anto trovato" userId="6ce8422c4aa18538" providerId="LiveId" clId="{40787824-65E2-4E0D-A93C-681F0E82B805}" dt="2024-03-07T17:36:56.803" v="3126" actId="20577"/>
        <pc:sldMkLst>
          <pc:docMk/>
          <pc:sldMk cId="3765458439" sldId="269"/>
        </pc:sldMkLst>
        <pc:spChg chg="mod">
          <ac:chgData name="anto trovato" userId="6ce8422c4aa18538" providerId="LiveId" clId="{40787824-65E2-4E0D-A93C-681F0E82B805}" dt="2024-03-07T17:36:56.803" v="3126" actId="20577"/>
          <ac:spMkLst>
            <pc:docMk/>
            <pc:sldMk cId="3765458439" sldId="269"/>
            <ac:spMk id="3" creationId="{33ACDCCB-240A-51E1-5869-CC4C51DA8488}"/>
          </ac:spMkLst>
        </pc:spChg>
      </pc:sldChg>
      <pc:sldChg chg="modSp mod">
        <pc:chgData name="anto trovato" userId="6ce8422c4aa18538" providerId="LiveId" clId="{40787824-65E2-4E0D-A93C-681F0E82B805}" dt="2024-03-07T18:11:42.041" v="3649" actId="27636"/>
        <pc:sldMkLst>
          <pc:docMk/>
          <pc:sldMk cId="1999358423" sldId="271"/>
        </pc:sldMkLst>
        <pc:spChg chg="mod">
          <ac:chgData name="anto trovato" userId="6ce8422c4aa18538" providerId="LiveId" clId="{40787824-65E2-4E0D-A93C-681F0E82B805}" dt="2024-03-07T18:11:42.041" v="3649" actId="27636"/>
          <ac:spMkLst>
            <pc:docMk/>
            <pc:sldMk cId="1999358423" sldId="271"/>
            <ac:spMk id="3" creationId="{9DE9E4E9-6626-F5C5-B74D-B700A825A43A}"/>
          </ac:spMkLst>
        </pc:spChg>
      </pc:sldChg>
      <pc:sldChg chg="modSp mod">
        <pc:chgData name="anto trovato" userId="6ce8422c4aa18538" providerId="LiveId" clId="{40787824-65E2-4E0D-A93C-681F0E82B805}" dt="2024-03-07T15:36:55.773" v="1030" actId="20577"/>
        <pc:sldMkLst>
          <pc:docMk/>
          <pc:sldMk cId="145436284" sldId="272"/>
        </pc:sldMkLst>
        <pc:spChg chg="mod">
          <ac:chgData name="anto trovato" userId="6ce8422c4aa18538" providerId="LiveId" clId="{40787824-65E2-4E0D-A93C-681F0E82B805}" dt="2024-03-07T15:36:55.773" v="1030" actId="20577"/>
          <ac:spMkLst>
            <pc:docMk/>
            <pc:sldMk cId="145436284" sldId="272"/>
            <ac:spMk id="3" creationId="{508992FA-6EAB-A85F-78FD-2A8A56F6EB44}"/>
          </ac:spMkLst>
        </pc:spChg>
      </pc:sldChg>
      <pc:sldChg chg="modSp mod">
        <pc:chgData name="anto trovato" userId="6ce8422c4aa18538" providerId="LiveId" clId="{40787824-65E2-4E0D-A93C-681F0E82B805}" dt="2024-03-07T15:36:43.746" v="1029" actId="20577"/>
        <pc:sldMkLst>
          <pc:docMk/>
          <pc:sldMk cId="1184443507" sldId="273"/>
        </pc:sldMkLst>
        <pc:spChg chg="mod">
          <ac:chgData name="anto trovato" userId="6ce8422c4aa18538" providerId="LiveId" clId="{40787824-65E2-4E0D-A93C-681F0E82B805}" dt="2024-03-07T15:36:43.746" v="1029" actId="20577"/>
          <ac:spMkLst>
            <pc:docMk/>
            <pc:sldMk cId="1184443507" sldId="273"/>
            <ac:spMk id="3" creationId="{799CE44E-0321-DD63-A23A-56B709616EAA}"/>
          </ac:spMkLst>
        </pc:spChg>
      </pc:sldChg>
      <pc:sldChg chg="modSp mod">
        <pc:chgData name="anto trovato" userId="6ce8422c4aa18538" providerId="LiveId" clId="{40787824-65E2-4E0D-A93C-681F0E82B805}" dt="2024-03-07T15:36:37.781" v="1028" actId="1035"/>
        <pc:sldMkLst>
          <pc:docMk/>
          <pc:sldMk cId="1957618380" sldId="274"/>
        </pc:sldMkLst>
        <pc:spChg chg="mod">
          <ac:chgData name="anto trovato" userId="6ce8422c4aa18538" providerId="LiveId" clId="{40787824-65E2-4E0D-A93C-681F0E82B805}" dt="2024-03-07T15:36:37.781" v="1028" actId="1035"/>
          <ac:spMkLst>
            <pc:docMk/>
            <pc:sldMk cId="1957618380" sldId="274"/>
            <ac:spMk id="3" creationId="{33D47D4A-66B9-B4BA-674A-4C9AC72B1FA4}"/>
          </ac:spMkLst>
        </pc:spChg>
      </pc:sldChg>
      <pc:sldChg chg="modSp mod">
        <pc:chgData name="anto trovato" userId="6ce8422c4aa18538" providerId="LiveId" clId="{40787824-65E2-4E0D-A93C-681F0E82B805}" dt="2024-03-07T15:36:20.081" v="1024" actId="27636"/>
        <pc:sldMkLst>
          <pc:docMk/>
          <pc:sldMk cId="3185994212" sldId="275"/>
        </pc:sldMkLst>
        <pc:spChg chg="mod">
          <ac:chgData name="anto trovato" userId="6ce8422c4aa18538" providerId="LiveId" clId="{40787824-65E2-4E0D-A93C-681F0E82B805}" dt="2024-03-07T15:36:20.081" v="1024" actId="27636"/>
          <ac:spMkLst>
            <pc:docMk/>
            <pc:sldMk cId="3185994212" sldId="275"/>
            <ac:spMk id="3" creationId="{5FC2111E-E937-43F8-A54D-319CB8560C6A}"/>
          </ac:spMkLst>
        </pc:spChg>
      </pc:sldChg>
      <pc:sldChg chg="modSp mod">
        <pc:chgData name="anto trovato" userId="6ce8422c4aa18538" providerId="LiveId" clId="{40787824-65E2-4E0D-A93C-681F0E82B805}" dt="2024-03-07T15:36:01.699" v="1022" actId="20577"/>
        <pc:sldMkLst>
          <pc:docMk/>
          <pc:sldMk cId="773598708" sldId="276"/>
        </pc:sldMkLst>
        <pc:spChg chg="mod">
          <ac:chgData name="anto trovato" userId="6ce8422c4aa18538" providerId="LiveId" clId="{40787824-65E2-4E0D-A93C-681F0E82B805}" dt="2024-03-07T15:36:01.699" v="1022" actId="20577"/>
          <ac:spMkLst>
            <pc:docMk/>
            <pc:sldMk cId="773598708" sldId="276"/>
            <ac:spMk id="3" creationId="{F901D299-72D2-6F8C-D7A2-901E54FB46D3}"/>
          </ac:spMkLst>
        </pc:spChg>
      </pc:sldChg>
      <pc:sldChg chg="modSp mod">
        <pc:chgData name="anto trovato" userId="6ce8422c4aa18538" providerId="LiveId" clId="{40787824-65E2-4E0D-A93C-681F0E82B805}" dt="2024-03-08T09:04:21.315" v="3787" actId="20577"/>
        <pc:sldMkLst>
          <pc:docMk/>
          <pc:sldMk cId="2331206515" sldId="278"/>
        </pc:sldMkLst>
        <pc:spChg chg="mod">
          <ac:chgData name="anto trovato" userId="6ce8422c4aa18538" providerId="LiveId" clId="{40787824-65E2-4E0D-A93C-681F0E82B805}" dt="2024-03-08T09:04:21.315" v="3787" actId="20577"/>
          <ac:spMkLst>
            <pc:docMk/>
            <pc:sldMk cId="2331206515" sldId="278"/>
            <ac:spMk id="3" creationId="{638C629B-7023-0F88-3660-82D5C4BCAC70}"/>
          </ac:spMkLst>
        </pc:spChg>
      </pc:sldChg>
      <pc:sldChg chg="modSp mod">
        <pc:chgData name="anto trovato" userId="6ce8422c4aa18538" providerId="LiveId" clId="{40787824-65E2-4E0D-A93C-681F0E82B805}" dt="2024-03-07T16:23:57.952" v="2631" actId="114"/>
        <pc:sldMkLst>
          <pc:docMk/>
          <pc:sldMk cId="4030835172" sldId="279"/>
        </pc:sldMkLst>
        <pc:spChg chg="mod">
          <ac:chgData name="anto trovato" userId="6ce8422c4aa18538" providerId="LiveId" clId="{40787824-65E2-4E0D-A93C-681F0E82B805}" dt="2024-03-07T16:23:57.952" v="2631" actId="114"/>
          <ac:spMkLst>
            <pc:docMk/>
            <pc:sldMk cId="4030835172" sldId="279"/>
            <ac:spMk id="3" creationId="{00F51D72-42B9-07BA-720B-C508DA9477CB}"/>
          </ac:spMkLst>
        </pc:spChg>
      </pc:sldChg>
      <pc:sldChg chg="modSp mod">
        <pc:chgData name="anto trovato" userId="6ce8422c4aa18538" providerId="LiveId" clId="{40787824-65E2-4E0D-A93C-681F0E82B805}" dt="2024-03-07T17:10:49.975" v="2990" actId="114"/>
        <pc:sldMkLst>
          <pc:docMk/>
          <pc:sldMk cId="2300976522" sldId="280"/>
        </pc:sldMkLst>
        <pc:spChg chg="mod">
          <ac:chgData name="anto trovato" userId="6ce8422c4aa18538" providerId="LiveId" clId="{40787824-65E2-4E0D-A93C-681F0E82B805}" dt="2024-03-07T17:10:49.975" v="2990" actId="114"/>
          <ac:spMkLst>
            <pc:docMk/>
            <pc:sldMk cId="2300976522" sldId="280"/>
            <ac:spMk id="3" creationId="{4342D15D-E551-FD5C-69FC-2D0537FCCDDB}"/>
          </ac:spMkLst>
        </pc:spChg>
      </pc:sldChg>
      <pc:sldChg chg="modSp mod">
        <pc:chgData name="anto trovato" userId="6ce8422c4aa18538" providerId="LiveId" clId="{40787824-65E2-4E0D-A93C-681F0E82B805}" dt="2024-03-08T09:06:45.191" v="3805" actId="20577"/>
        <pc:sldMkLst>
          <pc:docMk/>
          <pc:sldMk cId="3203773162" sldId="281"/>
        </pc:sldMkLst>
        <pc:spChg chg="mod">
          <ac:chgData name="anto trovato" userId="6ce8422c4aa18538" providerId="LiveId" clId="{40787824-65E2-4E0D-A93C-681F0E82B805}" dt="2024-03-08T09:06:45.191" v="3805" actId="20577"/>
          <ac:spMkLst>
            <pc:docMk/>
            <pc:sldMk cId="3203773162" sldId="281"/>
            <ac:spMk id="3" creationId="{938224AE-FB0A-CFC4-5B85-D131EE5718D3}"/>
          </ac:spMkLst>
        </pc:spChg>
      </pc:sldChg>
      <pc:sldChg chg="modSp mod">
        <pc:chgData name="anto trovato" userId="6ce8422c4aa18538" providerId="LiveId" clId="{40787824-65E2-4E0D-A93C-681F0E82B805}" dt="2024-03-08T11:42:12.393" v="3810" actId="20577"/>
        <pc:sldMkLst>
          <pc:docMk/>
          <pc:sldMk cId="2636219651" sldId="282"/>
        </pc:sldMkLst>
        <pc:spChg chg="mod">
          <ac:chgData name="anto trovato" userId="6ce8422c4aa18538" providerId="LiveId" clId="{40787824-65E2-4E0D-A93C-681F0E82B805}" dt="2024-03-08T11:42:12.393" v="3810" actId="20577"/>
          <ac:spMkLst>
            <pc:docMk/>
            <pc:sldMk cId="2636219651" sldId="282"/>
            <ac:spMk id="3" creationId="{7DC4D257-1197-B49B-C2EB-DE0B3F00EFD4}"/>
          </ac:spMkLst>
        </pc:spChg>
      </pc:sldChg>
      <pc:sldChg chg="modSp mod">
        <pc:chgData name="anto trovato" userId="6ce8422c4aa18538" providerId="LiveId" clId="{40787824-65E2-4E0D-A93C-681F0E82B805}" dt="2024-03-08T11:43:23.986" v="3837" actId="20577"/>
        <pc:sldMkLst>
          <pc:docMk/>
          <pc:sldMk cId="3211341797" sldId="283"/>
        </pc:sldMkLst>
        <pc:spChg chg="mod">
          <ac:chgData name="anto trovato" userId="6ce8422c4aa18538" providerId="LiveId" clId="{40787824-65E2-4E0D-A93C-681F0E82B805}" dt="2024-03-08T11:43:23.986" v="3837" actId="20577"/>
          <ac:spMkLst>
            <pc:docMk/>
            <pc:sldMk cId="3211341797" sldId="283"/>
            <ac:spMk id="3" creationId="{FE7574E4-6BB9-0BBE-9181-B5267D3C6D97}"/>
          </ac:spMkLst>
        </pc:spChg>
      </pc:sldChg>
      <pc:sldChg chg="modSp new mod">
        <pc:chgData name="anto trovato" userId="6ce8422c4aa18538" providerId="LiveId" clId="{40787824-65E2-4E0D-A93C-681F0E82B805}" dt="2024-03-07T17:37:20.347" v="3134" actId="20577"/>
        <pc:sldMkLst>
          <pc:docMk/>
          <pc:sldMk cId="3089794210" sldId="285"/>
        </pc:sldMkLst>
        <pc:spChg chg="mod">
          <ac:chgData name="anto trovato" userId="6ce8422c4aa18538" providerId="LiveId" clId="{40787824-65E2-4E0D-A93C-681F0E82B805}" dt="2024-03-07T15:40:17.632" v="1084" actId="27636"/>
          <ac:spMkLst>
            <pc:docMk/>
            <pc:sldMk cId="3089794210" sldId="285"/>
            <ac:spMk id="2" creationId="{B8861B0F-0172-4F27-7828-3C516A60C744}"/>
          </ac:spMkLst>
        </pc:spChg>
        <pc:spChg chg="mod">
          <ac:chgData name="anto trovato" userId="6ce8422c4aa18538" providerId="LiveId" clId="{40787824-65E2-4E0D-A93C-681F0E82B805}" dt="2024-03-07T17:37:20.347" v="3134" actId="20577"/>
          <ac:spMkLst>
            <pc:docMk/>
            <pc:sldMk cId="3089794210" sldId="285"/>
            <ac:spMk id="3" creationId="{632BFF5B-3681-A449-55D7-B9706F40C8BB}"/>
          </ac:spMkLst>
        </pc:spChg>
      </pc:sldChg>
      <pc:sldChg chg="addSp delSp modSp new mod">
        <pc:chgData name="anto trovato" userId="6ce8422c4aa18538" providerId="LiveId" clId="{40787824-65E2-4E0D-A93C-681F0E82B805}" dt="2024-03-07T17:40:08.067" v="3444" actId="20577"/>
        <pc:sldMkLst>
          <pc:docMk/>
          <pc:sldMk cId="507063813" sldId="286"/>
        </pc:sldMkLst>
        <pc:spChg chg="del mod">
          <ac:chgData name="anto trovato" userId="6ce8422c4aa18538" providerId="LiveId" clId="{40787824-65E2-4E0D-A93C-681F0E82B805}" dt="2024-03-07T15:42:52.485" v="1110" actId="478"/>
          <ac:spMkLst>
            <pc:docMk/>
            <pc:sldMk cId="507063813" sldId="286"/>
            <ac:spMk id="2" creationId="{0F1AAD03-9234-C14A-B55D-2C5F36D1753D}"/>
          </ac:spMkLst>
        </pc:spChg>
        <pc:spChg chg="mod">
          <ac:chgData name="anto trovato" userId="6ce8422c4aa18538" providerId="LiveId" clId="{40787824-65E2-4E0D-A93C-681F0E82B805}" dt="2024-03-07T17:40:08.067" v="3444" actId="20577"/>
          <ac:spMkLst>
            <pc:docMk/>
            <pc:sldMk cId="507063813" sldId="286"/>
            <ac:spMk id="3" creationId="{BA87247B-80EE-A96F-F7ED-EB1D057D3BA0}"/>
          </ac:spMkLst>
        </pc:spChg>
        <pc:spChg chg="add mod">
          <ac:chgData name="anto trovato" userId="6ce8422c4aa18538" providerId="LiveId" clId="{40787824-65E2-4E0D-A93C-681F0E82B805}" dt="2024-03-07T15:43:00.990" v="1115" actId="27636"/>
          <ac:spMkLst>
            <pc:docMk/>
            <pc:sldMk cId="507063813" sldId="286"/>
            <ac:spMk id="5" creationId="{3C6E9780-4529-C9E0-CFF4-DE83213E5FBD}"/>
          </ac:spMkLst>
        </pc:spChg>
      </pc:sldChg>
      <pc:sldChg chg="modSp new mod">
        <pc:chgData name="anto trovato" userId="6ce8422c4aa18538" providerId="LiveId" clId="{40787824-65E2-4E0D-A93C-681F0E82B805}" dt="2024-03-07T15:48:36.162" v="1284" actId="20577"/>
        <pc:sldMkLst>
          <pc:docMk/>
          <pc:sldMk cId="3822636781" sldId="287"/>
        </pc:sldMkLst>
        <pc:spChg chg="mod">
          <ac:chgData name="anto trovato" userId="6ce8422c4aa18538" providerId="LiveId" clId="{40787824-65E2-4E0D-A93C-681F0E82B805}" dt="2024-03-07T15:46:54.040" v="1239" actId="20577"/>
          <ac:spMkLst>
            <pc:docMk/>
            <pc:sldMk cId="3822636781" sldId="287"/>
            <ac:spMk id="2" creationId="{390505D2-A99B-AA35-F63D-EE574CF9364D}"/>
          </ac:spMkLst>
        </pc:spChg>
        <pc:spChg chg="mod">
          <ac:chgData name="anto trovato" userId="6ce8422c4aa18538" providerId="LiveId" clId="{40787824-65E2-4E0D-A93C-681F0E82B805}" dt="2024-03-07T15:48:36.162" v="1284" actId="20577"/>
          <ac:spMkLst>
            <pc:docMk/>
            <pc:sldMk cId="3822636781" sldId="287"/>
            <ac:spMk id="3" creationId="{5EE306B7-E850-EC81-D543-A32EE4B0141A}"/>
          </ac:spMkLst>
        </pc:spChg>
      </pc:sldChg>
      <pc:sldChg chg="modSp new mod">
        <pc:chgData name="anto trovato" userId="6ce8422c4aa18538" providerId="LiveId" clId="{40787824-65E2-4E0D-A93C-681F0E82B805}" dt="2024-03-07T17:45:43.201" v="3460" actId="20577"/>
        <pc:sldMkLst>
          <pc:docMk/>
          <pc:sldMk cId="2779657080" sldId="288"/>
        </pc:sldMkLst>
        <pc:spChg chg="mod">
          <ac:chgData name="anto trovato" userId="6ce8422c4aa18538" providerId="LiveId" clId="{40787824-65E2-4E0D-A93C-681F0E82B805}" dt="2024-03-07T15:50:08.187" v="1348" actId="404"/>
          <ac:spMkLst>
            <pc:docMk/>
            <pc:sldMk cId="2779657080" sldId="288"/>
            <ac:spMk id="2" creationId="{77E537F0-568C-E6C6-F6FF-DE3B4E973EF2}"/>
          </ac:spMkLst>
        </pc:spChg>
        <pc:spChg chg="mod">
          <ac:chgData name="anto trovato" userId="6ce8422c4aa18538" providerId="LiveId" clId="{40787824-65E2-4E0D-A93C-681F0E82B805}" dt="2024-03-07T17:45:43.201" v="3460" actId="20577"/>
          <ac:spMkLst>
            <pc:docMk/>
            <pc:sldMk cId="2779657080" sldId="288"/>
            <ac:spMk id="3" creationId="{E840CE07-EF9E-DB9F-B42A-373B494568F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CD5036-A7A9-6056-BB10-A9843F6091E3}"/>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261F2666-134D-7551-EC92-97317CDCEB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584474B1-B56F-A272-9F36-89ABEBFD5505}"/>
              </a:ext>
            </a:extLst>
          </p:cNvPr>
          <p:cNvSpPr>
            <a:spLocks noGrp="1"/>
          </p:cNvSpPr>
          <p:nvPr>
            <p:ph type="dt" sz="half" idx="10"/>
          </p:nvPr>
        </p:nvSpPr>
        <p:spPr/>
        <p:txBody>
          <a:bodyPr/>
          <a:lstStyle/>
          <a:p>
            <a:fld id="{EF3497DD-F08A-426C-B252-E3D465F26250}" type="datetimeFigureOut">
              <a:rPr lang="it-IT" smtClean="0"/>
              <a:t>08/03/2024</a:t>
            </a:fld>
            <a:endParaRPr lang="it-IT"/>
          </a:p>
        </p:txBody>
      </p:sp>
      <p:sp>
        <p:nvSpPr>
          <p:cNvPr id="5" name="Segnaposto piè di pagina 4">
            <a:extLst>
              <a:ext uri="{FF2B5EF4-FFF2-40B4-BE49-F238E27FC236}">
                <a16:creationId xmlns:a16="http://schemas.microsoft.com/office/drawing/2014/main" id="{A1E40104-3EA1-DF01-414D-AE3AC2CB84D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5ED8C43-8250-B0AC-5F1C-EA8CEA9D4754}"/>
              </a:ext>
            </a:extLst>
          </p:cNvPr>
          <p:cNvSpPr>
            <a:spLocks noGrp="1"/>
          </p:cNvSpPr>
          <p:nvPr>
            <p:ph type="sldNum" sz="quarter" idx="12"/>
          </p:nvPr>
        </p:nvSpPr>
        <p:spPr/>
        <p:txBody>
          <a:bodyPr/>
          <a:lstStyle/>
          <a:p>
            <a:fld id="{85987EB6-3586-4A17-9A52-56C5B96EDDE6}" type="slidenum">
              <a:rPr lang="it-IT" smtClean="0"/>
              <a:t>‹N›</a:t>
            </a:fld>
            <a:endParaRPr lang="it-IT"/>
          </a:p>
        </p:txBody>
      </p:sp>
    </p:spTree>
    <p:extLst>
      <p:ext uri="{BB962C8B-B14F-4D97-AF65-F5344CB8AC3E}">
        <p14:creationId xmlns:p14="http://schemas.microsoft.com/office/powerpoint/2010/main" val="685900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CC79C7-776B-9768-9218-A19AD0E2DFCA}"/>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3C6FC62-00A0-3001-2E5A-41034A5FB87E}"/>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02CCD1C-7CC3-295B-E5B0-CAE370E863CE}"/>
              </a:ext>
            </a:extLst>
          </p:cNvPr>
          <p:cNvSpPr>
            <a:spLocks noGrp="1"/>
          </p:cNvSpPr>
          <p:nvPr>
            <p:ph type="dt" sz="half" idx="10"/>
          </p:nvPr>
        </p:nvSpPr>
        <p:spPr/>
        <p:txBody>
          <a:bodyPr/>
          <a:lstStyle/>
          <a:p>
            <a:fld id="{EF3497DD-F08A-426C-B252-E3D465F26250}" type="datetimeFigureOut">
              <a:rPr lang="it-IT" smtClean="0"/>
              <a:t>08/03/2024</a:t>
            </a:fld>
            <a:endParaRPr lang="it-IT"/>
          </a:p>
        </p:txBody>
      </p:sp>
      <p:sp>
        <p:nvSpPr>
          <p:cNvPr id="5" name="Segnaposto piè di pagina 4">
            <a:extLst>
              <a:ext uri="{FF2B5EF4-FFF2-40B4-BE49-F238E27FC236}">
                <a16:creationId xmlns:a16="http://schemas.microsoft.com/office/drawing/2014/main" id="{7BC2CD80-B1A3-F77A-5DCF-4ABC756A295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4432FB4-5943-8A6A-6445-140891DD6F97}"/>
              </a:ext>
            </a:extLst>
          </p:cNvPr>
          <p:cNvSpPr>
            <a:spLocks noGrp="1"/>
          </p:cNvSpPr>
          <p:nvPr>
            <p:ph type="sldNum" sz="quarter" idx="12"/>
          </p:nvPr>
        </p:nvSpPr>
        <p:spPr/>
        <p:txBody>
          <a:bodyPr/>
          <a:lstStyle/>
          <a:p>
            <a:fld id="{85987EB6-3586-4A17-9A52-56C5B96EDDE6}" type="slidenum">
              <a:rPr lang="it-IT" smtClean="0"/>
              <a:t>‹N›</a:t>
            </a:fld>
            <a:endParaRPr lang="it-IT"/>
          </a:p>
        </p:txBody>
      </p:sp>
    </p:spTree>
    <p:extLst>
      <p:ext uri="{BB962C8B-B14F-4D97-AF65-F5344CB8AC3E}">
        <p14:creationId xmlns:p14="http://schemas.microsoft.com/office/powerpoint/2010/main" val="2847950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357CCFCA-1CBC-457F-C8CD-6ADF0CFEA8BA}"/>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8FEAFD71-DE39-1330-8300-C97FC93F51FB}"/>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47A436A-8810-1521-F569-F3F70441D237}"/>
              </a:ext>
            </a:extLst>
          </p:cNvPr>
          <p:cNvSpPr>
            <a:spLocks noGrp="1"/>
          </p:cNvSpPr>
          <p:nvPr>
            <p:ph type="dt" sz="half" idx="10"/>
          </p:nvPr>
        </p:nvSpPr>
        <p:spPr/>
        <p:txBody>
          <a:bodyPr/>
          <a:lstStyle/>
          <a:p>
            <a:fld id="{EF3497DD-F08A-426C-B252-E3D465F26250}" type="datetimeFigureOut">
              <a:rPr lang="it-IT" smtClean="0"/>
              <a:t>08/03/2024</a:t>
            </a:fld>
            <a:endParaRPr lang="it-IT"/>
          </a:p>
        </p:txBody>
      </p:sp>
      <p:sp>
        <p:nvSpPr>
          <p:cNvPr id="5" name="Segnaposto piè di pagina 4">
            <a:extLst>
              <a:ext uri="{FF2B5EF4-FFF2-40B4-BE49-F238E27FC236}">
                <a16:creationId xmlns:a16="http://schemas.microsoft.com/office/drawing/2014/main" id="{B3E0E54C-1E05-2C66-A16C-F9427877D24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A898670-F601-970C-A47A-FC8C1C04C975}"/>
              </a:ext>
            </a:extLst>
          </p:cNvPr>
          <p:cNvSpPr>
            <a:spLocks noGrp="1"/>
          </p:cNvSpPr>
          <p:nvPr>
            <p:ph type="sldNum" sz="quarter" idx="12"/>
          </p:nvPr>
        </p:nvSpPr>
        <p:spPr/>
        <p:txBody>
          <a:bodyPr/>
          <a:lstStyle/>
          <a:p>
            <a:fld id="{85987EB6-3586-4A17-9A52-56C5B96EDDE6}" type="slidenum">
              <a:rPr lang="it-IT" smtClean="0"/>
              <a:t>‹N›</a:t>
            </a:fld>
            <a:endParaRPr lang="it-IT"/>
          </a:p>
        </p:txBody>
      </p:sp>
    </p:spTree>
    <p:extLst>
      <p:ext uri="{BB962C8B-B14F-4D97-AF65-F5344CB8AC3E}">
        <p14:creationId xmlns:p14="http://schemas.microsoft.com/office/powerpoint/2010/main" val="2333558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A3A0654-353E-56FB-D87C-C1341794D64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2FBC3C1-3C75-6192-5A31-482A70FB9DE6}"/>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3561B0B-D423-00B7-8827-95143826B642}"/>
              </a:ext>
            </a:extLst>
          </p:cNvPr>
          <p:cNvSpPr>
            <a:spLocks noGrp="1"/>
          </p:cNvSpPr>
          <p:nvPr>
            <p:ph type="dt" sz="half" idx="10"/>
          </p:nvPr>
        </p:nvSpPr>
        <p:spPr/>
        <p:txBody>
          <a:bodyPr/>
          <a:lstStyle/>
          <a:p>
            <a:fld id="{EF3497DD-F08A-426C-B252-E3D465F26250}" type="datetimeFigureOut">
              <a:rPr lang="it-IT" smtClean="0"/>
              <a:t>08/03/2024</a:t>
            </a:fld>
            <a:endParaRPr lang="it-IT"/>
          </a:p>
        </p:txBody>
      </p:sp>
      <p:sp>
        <p:nvSpPr>
          <p:cNvPr id="5" name="Segnaposto piè di pagina 4">
            <a:extLst>
              <a:ext uri="{FF2B5EF4-FFF2-40B4-BE49-F238E27FC236}">
                <a16:creationId xmlns:a16="http://schemas.microsoft.com/office/drawing/2014/main" id="{16D3875C-B267-C45F-F82E-4263D5F8F51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54672C6-16AE-A405-FF31-9CAC41E8DDEF}"/>
              </a:ext>
            </a:extLst>
          </p:cNvPr>
          <p:cNvSpPr>
            <a:spLocks noGrp="1"/>
          </p:cNvSpPr>
          <p:nvPr>
            <p:ph type="sldNum" sz="quarter" idx="12"/>
          </p:nvPr>
        </p:nvSpPr>
        <p:spPr/>
        <p:txBody>
          <a:bodyPr/>
          <a:lstStyle/>
          <a:p>
            <a:fld id="{85987EB6-3586-4A17-9A52-56C5B96EDDE6}" type="slidenum">
              <a:rPr lang="it-IT" smtClean="0"/>
              <a:t>‹N›</a:t>
            </a:fld>
            <a:endParaRPr lang="it-IT"/>
          </a:p>
        </p:txBody>
      </p:sp>
    </p:spTree>
    <p:extLst>
      <p:ext uri="{BB962C8B-B14F-4D97-AF65-F5344CB8AC3E}">
        <p14:creationId xmlns:p14="http://schemas.microsoft.com/office/powerpoint/2010/main" val="4013432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4D67239-A5D8-14BA-4540-4CB0869AF12E}"/>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00ED54FD-B26D-9737-6121-BA2F64895B6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7822CD8E-58DE-1CE3-2CE9-99E52F8F6498}"/>
              </a:ext>
            </a:extLst>
          </p:cNvPr>
          <p:cNvSpPr>
            <a:spLocks noGrp="1"/>
          </p:cNvSpPr>
          <p:nvPr>
            <p:ph type="dt" sz="half" idx="10"/>
          </p:nvPr>
        </p:nvSpPr>
        <p:spPr/>
        <p:txBody>
          <a:bodyPr/>
          <a:lstStyle/>
          <a:p>
            <a:fld id="{EF3497DD-F08A-426C-B252-E3D465F26250}" type="datetimeFigureOut">
              <a:rPr lang="it-IT" smtClean="0"/>
              <a:t>08/03/2024</a:t>
            </a:fld>
            <a:endParaRPr lang="it-IT"/>
          </a:p>
        </p:txBody>
      </p:sp>
      <p:sp>
        <p:nvSpPr>
          <p:cNvPr id="5" name="Segnaposto piè di pagina 4">
            <a:extLst>
              <a:ext uri="{FF2B5EF4-FFF2-40B4-BE49-F238E27FC236}">
                <a16:creationId xmlns:a16="http://schemas.microsoft.com/office/drawing/2014/main" id="{EE69839B-A60D-462A-2324-AF480D30234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347C36B-F9DA-A169-1B4C-C8CFEF6C4E5E}"/>
              </a:ext>
            </a:extLst>
          </p:cNvPr>
          <p:cNvSpPr>
            <a:spLocks noGrp="1"/>
          </p:cNvSpPr>
          <p:nvPr>
            <p:ph type="sldNum" sz="quarter" idx="12"/>
          </p:nvPr>
        </p:nvSpPr>
        <p:spPr/>
        <p:txBody>
          <a:bodyPr/>
          <a:lstStyle/>
          <a:p>
            <a:fld id="{85987EB6-3586-4A17-9A52-56C5B96EDDE6}" type="slidenum">
              <a:rPr lang="it-IT" smtClean="0"/>
              <a:t>‹N›</a:t>
            </a:fld>
            <a:endParaRPr lang="it-IT"/>
          </a:p>
        </p:txBody>
      </p:sp>
    </p:spTree>
    <p:extLst>
      <p:ext uri="{BB962C8B-B14F-4D97-AF65-F5344CB8AC3E}">
        <p14:creationId xmlns:p14="http://schemas.microsoft.com/office/powerpoint/2010/main" val="3936234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037A7BB-2CC6-A100-556D-480BB667BC0C}"/>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84B48FC-D7C8-ABCC-90E4-BCD4EB74222F}"/>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7C73C118-F7F6-646B-5C2B-F822DAF91450}"/>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1BD13448-4A16-6D4E-2367-6375BD82287F}"/>
              </a:ext>
            </a:extLst>
          </p:cNvPr>
          <p:cNvSpPr>
            <a:spLocks noGrp="1"/>
          </p:cNvSpPr>
          <p:nvPr>
            <p:ph type="dt" sz="half" idx="10"/>
          </p:nvPr>
        </p:nvSpPr>
        <p:spPr/>
        <p:txBody>
          <a:bodyPr/>
          <a:lstStyle/>
          <a:p>
            <a:fld id="{EF3497DD-F08A-426C-B252-E3D465F26250}" type="datetimeFigureOut">
              <a:rPr lang="it-IT" smtClean="0"/>
              <a:t>08/03/2024</a:t>
            </a:fld>
            <a:endParaRPr lang="it-IT"/>
          </a:p>
        </p:txBody>
      </p:sp>
      <p:sp>
        <p:nvSpPr>
          <p:cNvPr id="6" name="Segnaposto piè di pagina 5">
            <a:extLst>
              <a:ext uri="{FF2B5EF4-FFF2-40B4-BE49-F238E27FC236}">
                <a16:creationId xmlns:a16="http://schemas.microsoft.com/office/drawing/2014/main" id="{E3482627-DEAF-0C1E-CFBB-F4F6B9B0E4F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976206B-3596-2253-BF86-7BD63897E4DC}"/>
              </a:ext>
            </a:extLst>
          </p:cNvPr>
          <p:cNvSpPr>
            <a:spLocks noGrp="1"/>
          </p:cNvSpPr>
          <p:nvPr>
            <p:ph type="sldNum" sz="quarter" idx="12"/>
          </p:nvPr>
        </p:nvSpPr>
        <p:spPr/>
        <p:txBody>
          <a:bodyPr/>
          <a:lstStyle/>
          <a:p>
            <a:fld id="{85987EB6-3586-4A17-9A52-56C5B96EDDE6}" type="slidenum">
              <a:rPr lang="it-IT" smtClean="0"/>
              <a:t>‹N›</a:t>
            </a:fld>
            <a:endParaRPr lang="it-IT"/>
          </a:p>
        </p:txBody>
      </p:sp>
    </p:spTree>
    <p:extLst>
      <p:ext uri="{BB962C8B-B14F-4D97-AF65-F5344CB8AC3E}">
        <p14:creationId xmlns:p14="http://schemas.microsoft.com/office/powerpoint/2010/main" val="2462809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BEF40D-AC49-A923-AB9F-3FFAD5793ACE}"/>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322C9CA4-5C59-F634-AEA7-EC00AE1F60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482F5CA6-CD22-7762-DDD0-D72883113E06}"/>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97EE53E6-E905-58D5-0B63-FCE272931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78249920-6FA6-52B2-129B-C1B4E153777F}"/>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8982E15E-D866-9096-77AB-E9EC59D3E880}"/>
              </a:ext>
            </a:extLst>
          </p:cNvPr>
          <p:cNvSpPr>
            <a:spLocks noGrp="1"/>
          </p:cNvSpPr>
          <p:nvPr>
            <p:ph type="dt" sz="half" idx="10"/>
          </p:nvPr>
        </p:nvSpPr>
        <p:spPr/>
        <p:txBody>
          <a:bodyPr/>
          <a:lstStyle/>
          <a:p>
            <a:fld id="{EF3497DD-F08A-426C-B252-E3D465F26250}" type="datetimeFigureOut">
              <a:rPr lang="it-IT" smtClean="0"/>
              <a:t>08/03/2024</a:t>
            </a:fld>
            <a:endParaRPr lang="it-IT"/>
          </a:p>
        </p:txBody>
      </p:sp>
      <p:sp>
        <p:nvSpPr>
          <p:cNvPr id="8" name="Segnaposto piè di pagina 7">
            <a:extLst>
              <a:ext uri="{FF2B5EF4-FFF2-40B4-BE49-F238E27FC236}">
                <a16:creationId xmlns:a16="http://schemas.microsoft.com/office/drawing/2014/main" id="{05B48339-A521-2459-3528-433328E7950D}"/>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916065FA-B3F6-030C-C618-309097F2B027}"/>
              </a:ext>
            </a:extLst>
          </p:cNvPr>
          <p:cNvSpPr>
            <a:spLocks noGrp="1"/>
          </p:cNvSpPr>
          <p:nvPr>
            <p:ph type="sldNum" sz="quarter" idx="12"/>
          </p:nvPr>
        </p:nvSpPr>
        <p:spPr/>
        <p:txBody>
          <a:bodyPr/>
          <a:lstStyle/>
          <a:p>
            <a:fld id="{85987EB6-3586-4A17-9A52-56C5B96EDDE6}" type="slidenum">
              <a:rPr lang="it-IT" smtClean="0"/>
              <a:t>‹N›</a:t>
            </a:fld>
            <a:endParaRPr lang="it-IT"/>
          </a:p>
        </p:txBody>
      </p:sp>
    </p:spTree>
    <p:extLst>
      <p:ext uri="{BB962C8B-B14F-4D97-AF65-F5344CB8AC3E}">
        <p14:creationId xmlns:p14="http://schemas.microsoft.com/office/powerpoint/2010/main" val="172071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131D20-4E7E-196D-B64F-33992FD1A47D}"/>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809128FC-21A3-3129-6871-BEB7510BC8B6}"/>
              </a:ext>
            </a:extLst>
          </p:cNvPr>
          <p:cNvSpPr>
            <a:spLocks noGrp="1"/>
          </p:cNvSpPr>
          <p:nvPr>
            <p:ph type="dt" sz="half" idx="10"/>
          </p:nvPr>
        </p:nvSpPr>
        <p:spPr/>
        <p:txBody>
          <a:bodyPr/>
          <a:lstStyle/>
          <a:p>
            <a:fld id="{EF3497DD-F08A-426C-B252-E3D465F26250}" type="datetimeFigureOut">
              <a:rPr lang="it-IT" smtClean="0"/>
              <a:t>08/03/2024</a:t>
            </a:fld>
            <a:endParaRPr lang="it-IT"/>
          </a:p>
        </p:txBody>
      </p:sp>
      <p:sp>
        <p:nvSpPr>
          <p:cNvPr id="4" name="Segnaposto piè di pagina 3">
            <a:extLst>
              <a:ext uri="{FF2B5EF4-FFF2-40B4-BE49-F238E27FC236}">
                <a16:creationId xmlns:a16="http://schemas.microsoft.com/office/drawing/2014/main" id="{899EF2F2-819A-4981-6611-45584BA0D4E8}"/>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B0488E1A-7216-D3C0-07F6-4E7FEDE68060}"/>
              </a:ext>
            </a:extLst>
          </p:cNvPr>
          <p:cNvSpPr>
            <a:spLocks noGrp="1"/>
          </p:cNvSpPr>
          <p:nvPr>
            <p:ph type="sldNum" sz="quarter" idx="12"/>
          </p:nvPr>
        </p:nvSpPr>
        <p:spPr/>
        <p:txBody>
          <a:bodyPr/>
          <a:lstStyle/>
          <a:p>
            <a:fld id="{85987EB6-3586-4A17-9A52-56C5B96EDDE6}" type="slidenum">
              <a:rPr lang="it-IT" smtClean="0"/>
              <a:t>‹N›</a:t>
            </a:fld>
            <a:endParaRPr lang="it-IT"/>
          </a:p>
        </p:txBody>
      </p:sp>
    </p:spTree>
    <p:extLst>
      <p:ext uri="{BB962C8B-B14F-4D97-AF65-F5344CB8AC3E}">
        <p14:creationId xmlns:p14="http://schemas.microsoft.com/office/powerpoint/2010/main" val="1927193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46B05A2F-CE25-49A4-E504-ADE375830019}"/>
              </a:ext>
            </a:extLst>
          </p:cNvPr>
          <p:cNvSpPr>
            <a:spLocks noGrp="1"/>
          </p:cNvSpPr>
          <p:nvPr>
            <p:ph type="dt" sz="half" idx="10"/>
          </p:nvPr>
        </p:nvSpPr>
        <p:spPr/>
        <p:txBody>
          <a:bodyPr/>
          <a:lstStyle/>
          <a:p>
            <a:fld id="{EF3497DD-F08A-426C-B252-E3D465F26250}" type="datetimeFigureOut">
              <a:rPr lang="it-IT" smtClean="0"/>
              <a:t>08/03/2024</a:t>
            </a:fld>
            <a:endParaRPr lang="it-IT"/>
          </a:p>
        </p:txBody>
      </p:sp>
      <p:sp>
        <p:nvSpPr>
          <p:cNvPr id="3" name="Segnaposto piè di pagina 2">
            <a:extLst>
              <a:ext uri="{FF2B5EF4-FFF2-40B4-BE49-F238E27FC236}">
                <a16:creationId xmlns:a16="http://schemas.microsoft.com/office/drawing/2014/main" id="{897AE0E3-9887-40BD-1600-EAF600E8A7DF}"/>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66873BDE-FD8E-8072-F9D2-7E8F3DFC2003}"/>
              </a:ext>
            </a:extLst>
          </p:cNvPr>
          <p:cNvSpPr>
            <a:spLocks noGrp="1"/>
          </p:cNvSpPr>
          <p:nvPr>
            <p:ph type="sldNum" sz="quarter" idx="12"/>
          </p:nvPr>
        </p:nvSpPr>
        <p:spPr/>
        <p:txBody>
          <a:bodyPr/>
          <a:lstStyle/>
          <a:p>
            <a:fld id="{85987EB6-3586-4A17-9A52-56C5B96EDDE6}" type="slidenum">
              <a:rPr lang="it-IT" smtClean="0"/>
              <a:t>‹N›</a:t>
            </a:fld>
            <a:endParaRPr lang="it-IT"/>
          </a:p>
        </p:txBody>
      </p:sp>
    </p:spTree>
    <p:extLst>
      <p:ext uri="{BB962C8B-B14F-4D97-AF65-F5344CB8AC3E}">
        <p14:creationId xmlns:p14="http://schemas.microsoft.com/office/powerpoint/2010/main" val="1113649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71E583-A195-BF3F-2E6C-09C00DE5E07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EB9E1BE-CFA0-E3CD-0DA2-84C44BED6E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1937430E-B0F2-9AA9-FD2A-731671FDFD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C705C0FA-D8A5-86ED-2A96-87A65C2126F2}"/>
              </a:ext>
            </a:extLst>
          </p:cNvPr>
          <p:cNvSpPr>
            <a:spLocks noGrp="1"/>
          </p:cNvSpPr>
          <p:nvPr>
            <p:ph type="dt" sz="half" idx="10"/>
          </p:nvPr>
        </p:nvSpPr>
        <p:spPr/>
        <p:txBody>
          <a:bodyPr/>
          <a:lstStyle/>
          <a:p>
            <a:fld id="{EF3497DD-F08A-426C-B252-E3D465F26250}" type="datetimeFigureOut">
              <a:rPr lang="it-IT" smtClean="0"/>
              <a:t>08/03/2024</a:t>
            </a:fld>
            <a:endParaRPr lang="it-IT"/>
          </a:p>
        </p:txBody>
      </p:sp>
      <p:sp>
        <p:nvSpPr>
          <p:cNvPr id="6" name="Segnaposto piè di pagina 5">
            <a:extLst>
              <a:ext uri="{FF2B5EF4-FFF2-40B4-BE49-F238E27FC236}">
                <a16:creationId xmlns:a16="http://schemas.microsoft.com/office/drawing/2014/main" id="{0F4659F7-669E-5BE9-399A-BB2605F4E07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BB0F8F8-BF83-74FC-D5E4-17F0D082D5AF}"/>
              </a:ext>
            </a:extLst>
          </p:cNvPr>
          <p:cNvSpPr>
            <a:spLocks noGrp="1"/>
          </p:cNvSpPr>
          <p:nvPr>
            <p:ph type="sldNum" sz="quarter" idx="12"/>
          </p:nvPr>
        </p:nvSpPr>
        <p:spPr/>
        <p:txBody>
          <a:bodyPr/>
          <a:lstStyle/>
          <a:p>
            <a:fld id="{85987EB6-3586-4A17-9A52-56C5B96EDDE6}" type="slidenum">
              <a:rPr lang="it-IT" smtClean="0"/>
              <a:t>‹N›</a:t>
            </a:fld>
            <a:endParaRPr lang="it-IT"/>
          </a:p>
        </p:txBody>
      </p:sp>
    </p:spTree>
    <p:extLst>
      <p:ext uri="{BB962C8B-B14F-4D97-AF65-F5344CB8AC3E}">
        <p14:creationId xmlns:p14="http://schemas.microsoft.com/office/powerpoint/2010/main" val="3761484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F1939A-EEC0-3CD1-DFC7-A1EC3481F3E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4FED1DC6-6664-E7BF-1F84-15049B0818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E0508570-2DBE-7E4F-1FC2-986F338AD3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E4F1FAE8-C65D-5F5C-FE8F-4BF8AC3BD8AC}"/>
              </a:ext>
            </a:extLst>
          </p:cNvPr>
          <p:cNvSpPr>
            <a:spLocks noGrp="1"/>
          </p:cNvSpPr>
          <p:nvPr>
            <p:ph type="dt" sz="half" idx="10"/>
          </p:nvPr>
        </p:nvSpPr>
        <p:spPr/>
        <p:txBody>
          <a:bodyPr/>
          <a:lstStyle/>
          <a:p>
            <a:fld id="{EF3497DD-F08A-426C-B252-E3D465F26250}" type="datetimeFigureOut">
              <a:rPr lang="it-IT" smtClean="0"/>
              <a:t>08/03/2024</a:t>
            </a:fld>
            <a:endParaRPr lang="it-IT"/>
          </a:p>
        </p:txBody>
      </p:sp>
      <p:sp>
        <p:nvSpPr>
          <p:cNvPr id="6" name="Segnaposto piè di pagina 5">
            <a:extLst>
              <a:ext uri="{FF2B5EF4-FFF2-40B4-BE49-F238E27FC236}">
                <a16:creationId xmlns:a16="http://schemas.microsoft.com/office/drawing/2014/main" id="{02200397-AAA6-2608-92AC-8571CF2271B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4AE1601-3745-79BC-93B7-3D298C18312D}"/>
              </a:ext>
            </a:extLst>
          </p:cNvPr>
          <p:cNvSpPr>
            <a:spLocks noGrp="1"/>
          </p:cNvSpPr>
          <p:nvPr>
            <p:ph type="sldNum" sz="quarter" idx="12"/>
          </p:nvPr>
        </p:nvSpPr>
        <p:spPr/>
        <p:txBody>
          <a:bodyPr/>
          <a:lstStyle/>
          <a:p>
            <a:fld id="{85987EB6-3586-4A17-9A52-56C5B96EDDE6}" type="slidenum">
              <a:rPr lang="it-IT" smtClean="0"/>
              <a:t>‹N›</a:t>
            </a:fld>
            <a:endParaRPr lang="it-IT"/>
          </a:p>
        </p:txBody>
      </p:sp>
    </p:spTree>
    <p:extLst>
      <p:ext uri="{BB962C8B-B14F-4D97-AF65-F5344CB8AC3E}">
        <p14:creationId xmlns:p14="http://schemas.microsoft.com/office/powerpoint/2010/main" val="3634935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5AB4196E-CFF6-1C7A-E653-744EC7CCDA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93B4789-674A-0148-B591-32FB597B6B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26AFCB4-A508-11CE-05E8-49E27FDC2A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F3497DD-F08A-426C-B252-E3D465F26250}" type="datetimeFigureOut">
              <a:rPr lang="it-IT" smtClean="0"/>
              <a:t>08/03/2024</a:t>
            </a:fld>
            <a:endParaRPr lang="it-IT"/>
          </a:p>
        </p:txBody>
      </p:sp>
      <p:sp>
        <p:nvSpPr>
          <p:cNvPr id="5" name="Segnaposto piè di pagina 4">
            <a:extLst>
              <a:ext uri="{FF2B5EF4-FFF2-40B4-BE49-F238E27FC236}">
                <a16:creationId xmlns:a16="http://schemas.microsoft.com/office/drawing/2014/main" id="{6EF7AF7B-F72F-ECD4-1FC7-036700274B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it-IT"/>
          </a:p>
        </p:txBody>
      </p:sp>
      <p:sp>
        <p:nvSpPr>
          <p:cNvPr id="6" name="Segnaposto numero diapositiva 5">
            <a:extLst>
              <a:ext uri="{FF2B5EF4-FFF2-40B4-BE49-F238E27FC236}">
                <a16:creationId xmlns:a16="http://schemas.microsoft.com/office/drawing/2014/main" id="{6163119F-871C-C304-81FC-734B18196A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5987EB6-3586-4A17-9A52-56C5B96EDDE6}" type="slidenum">
              <a:rPr lang="it-IT" smtClean="0"/>
              <a:t>‹N›</a:t>
            </a:fld>
            <a:endParaRPr lang="it-IT"/>
          </a:p>
        </p:txBody>
      </p:sp>
    </p:spTree>
    <p:extLst>
      <p:ext uri="{BB962C8B-B14F-4D97-AF65-F5344CB8AC3E}">
        <p14:creationId xmlns:p14="http://schemas.microsoft.com/office/powerpoint/2010/main" val="2148661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biblioteche.parma.it/SebinaOpac/.do"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hyperlink" Target="https://forms.office.com/e/XvcnjSkxQM"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C54F4CE-85F0-46ED-80DA-9518C9251A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ADD1FCA-8ACB-4958-81DD-4CDD6D3E19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5802086" cy="6858000"/>
          </a:xfrm>
          <a:custGeom>
            <a:avLst/>
            <a:gdLst>
              <a:gd name="connsiteX0" fmla="*/ 5734864 w 5734864"/>
              <a:gd name="connsiteY0" fmla="*/ 0 h 6858000"/>
              <a:gd name="connsiteX1" fmla="*/ 771611 w 5734864"/>
              <a:gd name="connsiteY1" fmla="*/ 0 h 6858000"/>
              <a:gd name="connsiteX2" fmla="*/ 771679 w 5734864"/>
              <a:gd name="connsiteY2" fmla="*/ 49108 h 6858000"/>
              <a:gd name="connsiteX3" fmla="*/ 794248 w 5734864"/>
              <a:gd name="connsiteY3" fmla="*/ 200968 h 6858000"/>
              <a:gd name="connsiteX4" fmla="*/ 801749 w 5734864"/>
              <a:gd name="connsiteY4" fmla="*/ 414071 h 6858000"/>
              <a:gd name="connsiteX5" fmla="*/ 818548 w 5734864"/>
              <a:gd name="connsiteY5" fmla="*/ 585467 h 6858000"/>
              <a:gd name="connsiteX6" fmla="*/ 857476 w 5734864"/>
              <a:gd name="connsiteY6" fmla="*/ 800623 h 6858000"/>
              <a:gd name="connsiteX7" fmla="*/ 851083 w 5734864"/>
              <a:gd name="connsiteY7" fmla="*/ 878903 h 6858000"/>
              <a:gd name="connsiteX8" fmla="*/ 873564 w 5734864"/>
              <a:gd name="connsiteY8" fmla="*/ 943826 h 6858000"/>
              <a:gd name="connsiteX9" fmla="*/ 864705 w 5734864"/>
              <a:gd name="connsiteY9" fmla="*/ 973328 h 6858000"/>
              <a:gd name="connsiteX10" fmla="*/ 862869 w 5734864"/>
              <a:gd name="connsiteY10" fmla="*/ 978457 h 6858000"/>
              <a:gd name="connsiteX11" fmla="*/ 862233 w 5734864"/>
              <a:gd name="connsiteY11" fmla="*/ 998041 h 6858000"/>
              <a:gd name="connsiteX12" fmla="*/ 853665 w 5734864"/>
              <a:gd name="connsiteY12" fmla="*/ 1004750 h 6858000"/>
              <a:gd name="connsiteX13" fmla="*/ 846695 w 5734864"/>
              <a:gd name="connsiteY13" fmla="*/ 1035077 h 6858000"/>
              <a:gd name="connsiteX14" fmla="*/ 847865 w 5734864"/>
              <a:gd name="connsiteY14" fmla="*/ 1070795 h 6858000"/>
              <a:gd name="connsiteX15" fmla="*/ 862786 w 5734864"/>
              <a:gd name="connsiteY15" fmla="*/ 1238994 h 6858000"/>
              <a:gd name="connsiteX16" fmla="*/ 859345 w 5734864"/>
              <a:gd name="connsiteY16" fmla="*/ 1380427 h 6858000"/>
              <a:gd name="connsiteX17" fmla="*/ 855172 w 5734864"/>
              <a:gd name="connsiteY17" fmla="*/ 1435262 h 6858000"/>
              <a:gd name="connsiteX18" fmla="*/ 860494 w 5734864"/>
              <a:gd name="connsiteY18" fmla="*/ 1453861 h 6858000"/>
              <a:gd name="connsiteX19" fmla="*/ 853731 w 5734864"/>
              <a:gd name="connsiteY19" fmla="*/ 1467047 h 6858000"/>
              <a:gd name="connsiteX20" fmla="*/ 845847 w 5734864"/>
              <a:gd name="connsiteY20" fmla="*/ 1502307 h 6858000"/>
              <a:gd name="connsiteX21" fmla="*/ 817613 w 5734864"/>
              <a:gd name="connsiteY21" fmla="*/ 1565166 h 6858000"/>
              <a:gd name="connsiteX22" fmla="*/ 804223 w 5734864"/>
              <a:gd name="connsiteY22" fmla="*/ 1601941 h 6858000"/>
              <a:gd name="connsiteX23" fmla="*/ 791773 w 5734864"/>
              <a:gd name="connsiteY23" fmla="*/ 1627005 h 6858000"/>
              <a:gd name="connsiteX24" fmla="*/ 774645 w 5734864"/>
              <a:gd name="connsiteY24" fmla="*/ 1699922 h 6858000"/>
              <a:gd name="connsiteX25" fmla="*/ 752343 w 5734864"/>
              <a:gd name="connsiteY25" fmla="*/ 1824604 h 6858000"/>
              <a:gd name="connsiteX26" fmla="*/ 746254 w 5734864"/>
              <a:gd name="connsiteY26" fmla="*/ 1850222 h 6858000"/>
              <a:gd name="connsiteX27" fmla="*/ 728600 w 5734864"/>
              <a:gd name="connsiteY27" fmla="*/ 1869603 h 6858000"/>
              <a:gd name="connsiteX28" fmla="*/ 724396 w 5734864"/>
              <a:gd name="connsiteY28" fmla="*/ 1883104 h 6858000"/>
              <a:gd name="connsiteX29" fmla="*/ 722165 w 5734864"/>
              <a:gd name="connsiteY29" fmla="*/ 1885924 h 6858000"/>
              <a:gd name="connsiteX30" fmla="*/ 721338 w 5734864"/>
              <a:gd name="connsiteY30" fmla="*/ 1887123 h 6858000"/>
              <a:gd name="connsiteX31" fmla="*/ 714840 w 5734864"/>
              <a:gd name="connsiteY31" fmla="*/ 1902274 h 6858000"/>
              <a:gd name="connsiteX32" fmla="*/ 722847 w 5734864"/>
              <a:gd name="connsiteY32" fmla="*/ 1929891 h 6858000"/>
              <a:gd name="connsiteX33" fmla="*/ 719647 w 5734864"/>
              <a:gd name="connsiteY33" fmla="*/ 1936120 h 6858000"/>
              <a:gd name="connsiteX34" fmla="*/ 714660 w 5734864"/>
              <a:gd name="connsiteY34" fmla="*/ 1982709 h 6858000"/>
              <a:gd name="connsiteX35" fmla="*/ 710759 w 5734864"/>
              <a:gd name="connsiteY35" fmla="*/ 2013010 h 6858000"/>
              <a:gd name="connsiteX36" fmla="*/ 697927 w 5734864"/>
              <a:gd name="connsiteY36" fmla="*/ 2069833 h 6858000"/>
              <a:gd name="connsiteX37" fmla="*/ 693594 w 5734864"/>
              <a:gd name="connsiteY37" fmla="*/ 2103731 h 6858000"/>
              <a:gd name="connsiteX38" fmla="*/ 691109 w 5734864"/>
              <a:gd name="connsiteY38" fmla="*/ 2124027 h 6858000"/>
              <a:gd name="connsiteX39" fmla="*/ 676593 w 5734864"/>
              <a:gd name="connsiteY39" fmla="*/ 2176182 h 6858000"/>
              <a:gd name="connsiteX40" fmla="*/ 633227 w 5734864"/>
              <a:gd name="connsiteY40" fmla="*/ 2258036 h 6858000"/>
              <a:gd name="connsiteX41" fmla="*/ 625564 w 5734864"/>
              <a:gd name="connsiteY41" fmla="*/ 2284567 h 6858000"/>
              <a:gd name="connsiteX42" fmla="*/ 627074 w 5734864"/>
              <a:gd name="connsiteY42" fmla="*/ 2289605 h 6858000"/>
              <a:gd name="connsiteX43" fmla="*/ 614574 w 5734864"/>
              <a:gd name="connsiteY43" fmla="*/ 2308717 h 6858000"/>
              <a:gd name="connsiteX44" fmla="*/ 606890 w 5734864"/>
              <a:gd name="connsiteY44" fmla="*/ 2320662 h 6858000"/>
              <a:gd name="connsiteX45" fmla="*/ 605558 w 5734864"/>
              <a:gd name="connsiteY45" fmla="*/ 2327897 h 6858000"/>
              <a:gd name="connsiteX46" fmla="*/ 602202 w 5734864"/>
              <a:gd name="connsiteY46" fmla="*/ 2357749 h 6858000"/>
              <a:gd name="connsiteX47" fmla="*/ 600213 w 5734864"/>
              <a:gd name="connsiteY47" fmla="*/ 2364905 h 6858000"/>
              <a:gd name="connsiteX48" fmla="*/ 597160 w 5734864"/>
              <a:gd name="connsiteY48" fmla="*/ 2388351 h 6858000"/>
              <a:gd name="connsiteX49" fmla="*/ 597982 w 5734864"/>
              <a:gd name="connsiteY49" fmla="*/ 2402296 h 6858000"/>
              <a:gd name="connsiteX50" fmla="*/ 593150 w 5734864"/>
              <a:gd name="connsiteY50" fmla="*/ 2420015 h 6858000"/>
              <a:gd name="connsiteX51" fmla="*/ 592833 w 5734864"/>
              <a:gd name="connsiteY51" fmla="*/ 2422749 h 6858000"/>
              <a:gd name="connsiteX52" fmla="*/ 594479 w 5734864"/>
              <a:gd name="connsiteY52" fmla="*/ 2426002 h 6858000"/>
              <a:gd name="connsiteX53" fmla="*/ 591963 w 5734864"/>
              <a:gd name="connsiteY53" fmla="*/ 2431950 h 6858000"/>
              <a:gd name="connsiteX54" fmla="*/ 591544 w 5734864"/>
              <a:gd name="connsiteY54" fmla="*/ 2433897 h 6858000"/>
              <a:gd name="connsiteX55" fmla="*/ 589519 w 5734864"/>
              <a:gd name="connsiteY55" fmla="*/ 2451398 h 6858000"/>
              <a:gd name="connsiteX56" fmla="*/ 590037 w 5734864"/>
              <a:gd name="connsiteY56" fmla="*/ 2455536 h 6858000"/>
              <a:gd name="connsiteX57" fmla="*/ 588179 w 5734864"/>
              <a:gd name="connsiteY57" fmla="*/ 2462981 h 6858000"/>
              <a:gd name="connsiteX58" fmla="*/ 583434 w 5734864"/>
              <a:gd name="connsiteY58" fmla="*/ 2503991 h 6858000"/>
              <a:gd name="connsiteX59" fmla="*/ 567942 w 5734864"/>
              <a:gd name="connsiteY59" fmla="*/ 2652936 h 6858000"/>
              <a:gd name="connsiteX60" fmla="*/ 573869 w 5734864"/>
              <a:gd name="connsiteY60" fmla="*/ 2670188 h 6858000"/>
              <a:gd name="connsiteX61" fmla="*/ 575243 w 5734864"/>
              <a:gd name="connsiteY61" fmla="*/ 2688114 h 6858000"/>
              <a:gd name="connsiteX62" fmla="*/ 573824 w 5734864"/>
              <a:gd name="connsiteY62" fmla="*/ 2689856 h 6858000"/>
              <a:gd name="connsiteX63" fmla="*/ 570699 w 5734864"/>
              <a:gd name="connsiteY63" fmla="*/ 2709353 h 6858000"/>
              <a:gd name="connsiteX64" fmla="*/ 573192 w 5734864"/>
              <a:gd name="connsiteY64" fmla="*/ 2714527 h 6858000"/>
              <a:gd name="connsiteX65" fmla="*/ 572044 w 5734864"/>
              <a:gd name="connsiteY65" fmla="*/ 2728187 h 6858000"/>
              <a:gd name="connsiteX66" fmla="*/ 572465 w 5734864"/>
              <a:gd name="connsiteY66" fmla="*/ 2755863 h 6858000"/>
              <a:gd name="connsiteX67" fmla="*/ 570028 w 5734864"/>
              <a:gd name="connsiteY67" fmla="*/ 2760324 h 6858000"/>
              <a:gd name="connsiteX68" fmla="*/ 566748 w 5734864"/>
              <a:gd name="connsiteY68" fmla="*/ 2800948 h 6858000"/>
              <a:gd name="connsiteX69" fmla="*/ 565509 w 5734864"/>
              <a:gd name="connsiteY69" fmla="*/ 2801167 h 6858000"/>
              <a:gd name="connsiteX70" fmla="*/ 559367 w 5734864"/>
              <a:gd name="connsiteY70" fmla="*/ 2811129 h 6858000"/>
              <a:gd name="connsiteX71" fmla="*/ 550354 w 5734864"/>
              <a:gd name="connsiteY71" fmla="*/ 2830949 h 6858000"/>
              <a:gd name="connsiteX72" fmla="*/ 514795 w 5734864"/>
              <a:gd name="connsiteY72" fmla="*/ 2872433 h 6858000"/>
              <a:gd name="connsiteX73" fmla="*/ 509875 w 5734864"/>
              <a:gd name="connsiteY73" fmla="*/ 2923099 h 6858000"/>
              <a:gd name="connsiteX74" fmla="*/ 509577 w 5734864"/>
              <a:gd name="connsiteY74" fmla="*/ 2923197 h 6858000"/>
              <a:gd name="connsiteX75" fmla="*/ 507597 w 5734864"/>
              <a:gd name="connsiteY75" fmla="*/ 2931868 h 6858000"/>
              <a:gd name="connsiteX76" fmla="*/ 507379 w 5734864"/>
              <a:gd name="connsiteY76" fmla="*/ 2938322 h 6858000"/>
              <a:gd name="connsiteX77" fmla="*/ 504725 w 5734864"/>
              <a:gd name="connsiteY77" fmla="*/ 2954519 h 6858000"/>
              <a:gd name="connsiteX78" fmla="*/ 502018 w 5734864"/>
              <a:gd name="connsiteY78" fmla="*/ 2959643 h 6858000"/>
              <a:gd name="connsiteX79" fmla="*/ 498360 w 5734864"/>
              <a:gd name="connsiteY79" fmla="*/ 2961019 h 6858000"/>
              <a:gd name="connsiteX80" fmla="*/ 498483 w 5734864"/>
              <a:gd name="connsiteY80" fmla="*/ 2962590 h 6858000"/>
              <a:gd name="connsiteX81" fmla="*/ 484403 w 5734864"/>
              <a:gd name="connsiteY81" fmla="*/ 2990538 h 6858000"/>
              <a:gd name="connsiteX82" fmla="*/ 463075 w 5734864"/>
              <a:gd name="connsiteY82" fmla="*/ 3055956 h 6858000"/>
              <a:gd name="connsiteX83" fmla="*/ 455013 w 5734864"/>
              <a:gd name="connsiteY83" fmla="*/ 3094482 h 6858000"/>
              <a:gd name="connsiteX84" fmla="*/ 428391 w 5734864"/>
              <a:gd name="connsiteY84" fmla="*/ 3198850 h 6858000"/>
              <a:gd name="connsiteX85" fmla="*/ 401440 w 5734864"/>
              <a:gd name="connsiteY85" fmla="*/ 3307560 h 6858000"/>
              <a:gd name="connsiteX86" fmla="*/ 386076 w 5734864"/>
              <a:gd name="connsiteY86" fmla="*/ 3373943 h 6858000"/>
              <a:gd name="connsiteX87" fmla="*/ 374726 w 5734864"/>
              <a:gd name="connsiteY87" fmla="*/ 3381364 h 6858000"/>
              <a:gd name="connsiteX88" fmla="*/ 369145 w 5734864"/>
              <a:gd name="connsiteY88" fmla="*/ 3383729 h 6858000"/>
              <a:gd name="connsiteX89" fmla="*/ 364294 w 5734864"/>
              <a:gd name="connsiteY89" fmla="*/ 3414159 h 6858000"/>
              <a:gd name="connsiteX90" fmla="*/ 366450 w 5734864"/>
              <a:gd name="connsiteY90" fmla="*/ 3436925 h 6858000"/>
              <a:gd name="connsiteX91" fmla="*/ 351743 w 5734864"/>
              <a:gd name="connsiteY91" fmla="*/ 3521619 h 6858000"/>
              <a:gd name="connsiteX92" fmla="*/ 345784 w 5734864"/>
              <a:gd name="connsiteY92" fmla="*/ 3603757 h 6858000"/>
              <a:gd name="connsiteX93" fmla="*/ 344198 w 5734864"/>
              <a:gd name="connsiteY93" fmla="*/ 3652424 h 6858000"/>
              <a:gd name="connsiteX94" fmla="*/ 352450 w 5734864"/>
              <a:gd name="connsiteY94" fmla="*/ 3665222 h 6858000"/>
              <a:gd name="connsiteX95" fmla="*/ 342621 w 5734864"/>
              <a:gd name="connsiteY95" fmla="*/ 3700804 h 6858000"/>
              <a:gd name="connsiteX96" fmla="*/ 341514 w 5734864"/>
              <a:gd name="connsiteY96" fmla="*/ 3734774 h 6858000"/>
              <a:gd name="connsiteX97" fmla="*/ 340607 w 5734864"/>
              <a:gd name="connsiteY97" fmla="*/ 3785153 h 6858000"/>
              <a:gd name="connsiteX98" fmla="*/ 340707 w 5734864"/>
              <a:gd name="connsiteY98" fmla="*/ 3788177 h 6858000"/>
              <a:gd name="connsiteX99" fmla="*/ 340361 w 5734864"/>
              <a:gd name="connsiteY99" fmla="*/ 3798803 h 6858000"/>
              <a:gd name="connsiteX100" fmla="*/ 339642 w 5734864"/>
              <a:gd name="connsiteY100" fmla="*/ 3838750 h 6858000"/>
              <a:gd name="connsiteX101" fmla="*/ 360295 w 5734864"/>
              <a:gd name="connsiteY101" fmla="*/ 4015196 h 6858000"/>
              <a:gd name="connsiteX102" fmla="*/ 339043 w 5734864"/>
              <a:gd name="connsiteY102" fmla="*/ 4052778 h 6858000"/>
              <a:gd name="connsiteX103" fmla="*/ 339343 w 5734864"/>
              <a:gd name="connsiteY103" fmla="*/ 4096257 h 6858000"/>
              <a:gd name="connsiteX104" fmla="*/ 340786 w 5734864"/>
              <a:gd name="connsiteY104" fmla="*/ 4321136 h 6858000"/>
              <a:gd name="connsiteX105" fmla="*/ 343158 w 5734864"/>
              <a:gd name="connsiteY105" fmla="*/ 4429174 h 6858000"/>
              <a:gd name="connsiteX106" fmla="*/ 334599 w 5734864"/>
              <a:gd name="connsiteY106" fmla="*/ 4449938 h 6858000"/>
              <a:gd name="connsiteX107" fmla="*/ 332890 w 5734864"/>
              <a:gd name="connsiteY107" fmla="*/ 4453515 h 6858000"/>
              <a:gd name="connsiteX108" fmla="*/ 331105 w 5734864"/>
              <a:gd name="connsiteY108" fmla="*/ 4467941 h 6858000"/>
              <a:gd name="connsiteX109" fmla="*/ 324289 w 5734864"/>
              <a:gd name="connsiteY109" fmla="*/ 4471861 h 6858000"/>
              <a:gd name="connsiteX110" fmla="*/ 317079 w 5734864"/>
              <a:gd name="connsiteY110" fmla="*/ 4493468 h 6858000"/>
              <a:gd name="connsiteX111" fmla="*/ 315557 w 5734864"/>
              <a:gd name="connsiteY111" fmla="*/ 4520067 h 6858000"/>
              <a:gd name="connsiteX112" fmla="*/ 315240 w 5734864"/>
              <a:gd name="connsiteY112" fmla="*/ 4536872 h 6858000"/>
              <a:gd name="connsiteX113" fmla="*/ 316200 w 5734864"/>
              <a:gd name="connsiteY113" fmla="*/ 4538297 h 6858000"/>
              <a:gd name="connsiteX114" fmla="*/ 317507 w 5734864"/>
              <a:gd name="connsiteY114" fmla="*/ 4547582 h 6858000"/>
              <a:gd name="connsiteX115" fmla="*/ 323078 w 5734864"/>
              <a:gd name="connsiteY115" fmla="*/ 4592102 h 6858000"/>
              <a:gd name="connsiteX116" fmla="*/ 328722 w 5734864"/>
              <a:gd name="connsiteY116" fmla="*/ 4667914 h 6858000"/>
              <a:gd name="connsiteX117" fmla="*/ 335597 w 5734864"/>
              <a:gd name="connsiteY117" fmla="*/ 4695035 h 6858000"/>
              <a:gd name="connsiteX118" fmla="*/ 339485 w 5734864"/>
              <a:gd name="connsiteY118" fmla="*/ 4695979 h 6858000"/>
              <a:gd name="connsiteX119" fmla="*/ 341089 w 5734864"/>
              <a:gd name="connsiteY119" fmla="*/ 4704268 h 6858000"/>
              <a:gd name="connsiteX120" fmla="*/ 342177 w 5734864"/>
              <a:gd name="connsiteY120" fmla="*/ 4706060 h 6858000"/>
              <a:gd name="connsiteX121" fmla="*/ 347751 w 5734864"/>
              <a:gd name="connsiteY121" fmla="*/ 4716754 h 6858000"/>
              <a:gd name="connsiteX122" fmla="*/ 344125 w 5734864"/>
              <a:gd name="connsiteY122" fmla="*/ 4764669 h 6858000"/>
              <a:gd name="connsiteX123" fmla="*/ 340188 w 5734864"/>
              <a:gd name="connsiteY123" fmla="*/ 4779386 h 6858000"/>
              <a:gd name="connsiteX124" fmla="*/ 335146 w 5734864"/>
              <a:gd name="connsiteY124" fmla="*/ 4787491 h 6858000"/>
              <a:gd name="connsiteX125" fmla="*/ 319124 w 5734864"/>
              <a:gd name="connsiteY125" fmla="*/ 4843514 h 6858000"/>
              <a:gd name="connsiteX126" fmla="*/ 305956 w 5734864"/>
              <a:gd name="connsiteY126" fmla="*/ 4881505 h 6858000"/>
              <a:gd name="connsiteX127" fmla="*/ 301062 w 5734864"/>
              <a:gd name="connsiteY127" fmla="*/ 4889332 h 6858000"/>
              <a:gd name="connsiteX128" fmla="*/ 302141 w 5734864"/>
              <a:gd name="connsiteY128" fmla="*/ 4899400 h 6858000"/>
              <a:gd name="connsiteX129" fmla="*/ 304424 w 5734864"/>
              <a:gd name="connsiteY129" fmla="*/ 4902664 h 6858000"/>
              <a:gd name="connsiteX130" fmla="*/ 293123 w 5734864"/>
              <a:gd name="connsiteY130" fmla="*/ 4932769 h 6858000"/>
              <a:gd name="connsiteX131" fmla="*/ 292275 w 5734864"/>
              <a:gd name="connsiteY131" fmla="*/ 4936482 h 6858000"/>
              <a:gd name="connsiteX132" fmla="*/ 288304 w 5734864"/>
              <a:gd name="connsiteY132" fmla="*/ 4962325 h 6858000"/>
              <a:gd name="connsiteX133" fmla="*/ 287420 w 5734864"/>
              <a:gd name="connsiteY133" fmla="*/ 5042193 h 6858000"/>
              <a:gd name="connsiteX134" fmla="*/ 287020 w 5734864"/>
              <a:gd name="connsiteY134" fmla="*/ 5065655 h 6858000"/>
              <a:gd name="connsiteX135" fmla="*/ 288488 w 5734864"/>
              <a:gd name="connsiteY135" fmla="*/ 5082216 h 6858000"/>
              <a:gd name="connsiteX136" fmla="*/ 282763 w 5734864"/>
              <a:gd name="connsiteY136" fmla="*/ 5127114 h 6858000"/>
              <a:gd name="connsiteX137" fmla="*/ 269316 w 5734864"/>
              <a:gd name="connsiteY137" fmla="*/ 5202682 h 6858000"/>
              <a:gd name="connsiteX138" fmla="*/ 269174 w 5734864"/>
              <a:gd name="connsiteY138" fmla="*/ 5230835 h 6858000"/>
              <a:gd name="connsiteX139" fmla="*/ 272679 w 5734864"/>
              <a:gd name="connsiteY139" fmla="*/ 5232660 h 6858000"/>
              <a:gd name="connsiteX140" fmla="*/ 272160 w 5734864"/>
              <a:gd name="connsiteY140" fmla="*/ 5241150 h 6858000"/>
              <a:gd name="connsiteX141" fmla="*/ 272760 w 5734864"/>
              <a:gd name="connsiteY141" fmla="*/ 5243156 h 6858000"/>
              <a:gd name="connsiteX142" fmla="*/ 275462 w 5734864"/>
              <a:gd name="connsiteY142" fmla="*/ 5254919 h 6858000"/>
              <a:gd name="connsiteX143" fmla="*/ 262897 w 5734864"/>
              <a:gd name="connsiteY143" fmla="*/ 5286259 h 6858000"/>
              <a:gd name="connsiteX144" fmla="*/ 252761 w 5734864"/>
              <a:gd name="connsiteY144" fmla="*/ 5357801 h 6858000"/>
              <a:gd name="connsiteX145" fmla="*/ 242360 w 5734864"/>
              <a:gd name="connsiteY145" fmla="*/ 5460080 h 6858000"/>
              <a:gd name="connsiteX146" fmla="*/ 229880 w 5734864"/>
              <a:gd name="connsiteY146" fmla="*/ 5539714 h 6858000"/>
              <a:gd name="connsiteX147" fmla="*/ 204283 w 5734864"/>
              <a:gd name="connsiteY147" fmla="*/ 5639080 h 6858000"/>
              <a:gd name="connsiteX148" fmla="*/ 198948 w 5734864"/>
              <a:gd name="connsiteY148" fmla="*/ 5710958 h 6858000"/>
              <a:gd name="connsiteX149" fmla="*/ 192367 w 5734864"/>
              <a:gd name="connsiteY149" fmla="*/ 5719859 h 6858000"/>
              <a:gd name="connsiteX150" fmla="*/ 188035 w 5734864"/>
              <a:gd name="connsiteY150" fmla="*/ 5729935 h 6858000"/>
              <a:gd name="connsiteX151" fmla="*/ 188428 w 5734864"/>
              <a:gd name="connsiteY151" fmla="*/ 5731182 h 6858000"/>
              <a:gd name="connsiteX152" fmla="*/ 181635 w 5734864"/>
              <a:gd name="connsiteY152" fmla="*/ 5753538 h 6858000"/>
              <a:gd name="connsiteX153" fmla="*/ 169744 w 5734864"/>
              <a:gd name="connsiteY153" fmla="*/ 5796307 h 6858000"/>
              <a:gd name="connsiteX154" fmla="*/ 170351 w 5734864"/>
              <a:gd name="connsiteY154" fmla="*/ 5796644 h 6858000"/>
              <a:gd name="connsiteX155" fmla="*/ 171559 w 5734864"/>
              <a:gd name="connsiteY155" fmla="*/ 5803435 h 6858000"/>
              <a:gd name="connsiteX156" fmla="*/ 172284 w 5734864"/>
              <a:gd name="connsiteY156" fmla="*/ 5816391 h 6858000"/>
              <a:gd name="connsiteX157" fmla="*/ 182542 w 5734864"/>
              <a:gd name="connsiteY157" fmla="*/ 5846382 h 6858000"/>
              <a:gd name="connsiteX158" fmla="*/ 175877 w 5734864"/>
              <a:gd name="connsiteY158" fmla="*/ 5871336 h 6858000"/>
              <a:gd name="connsiteX159" fmla="*/ 174910 w 5734864"/>
              <a:gd name="connsiteY159" fmla="*/ 5876376 h 6858000"/>
              <a:gd name="connsiteX160" fmla="*/ 175047 w 5734864"/>
              <a:gd name="connsiteY160" fmla="*/ 5876483 h 6858000"/>
              <a:gd name="connsiteX161" fmla="*/ 174335 w 5734864"/>
              <a:gd name="connsiteY161" fmla="*/ 5881814 h 6858000"/>
              <a:gd name="connsiteX162" fmla="*/ 171273 w 5734864"/>
              <a:gd name="connsiteY162" fmla="*/ 5895339 h 6858000"/>
              <a:gd name="connsiteX163" fmla="*/ 171658 w 5734864"/>
              <a:gd name="connsiteY163" fmla="*/ 5898749 h 6858000"/>
              <a:gd name="connsiteX164" fmla="*/ 174658 w 5734864"/>
              <a:gd name="connsiteY164" fmla="*/ 5919558 h 6858000"/>
              <a:gd name="connsiteX165" fmla="*/ 169099 w 5734864"/>
              <a:gd name="connsiteY165" fmla="*/ 5984417 h 6858000"/>
              <a:gd name="connsiteX166" fmla="*/ 162007 w 5734864"/>
              <a:gd name="connsiteY166" fmla="*/ 6049043 h 6858000"/>
              <a:gd name="connsiteX167" fmla="*/ 156875 w 5734864"/>
              <a:gd name="connsiteY167" fmla="*/ 6114000 h 6858000"/>
              <a:gd name="connsiteX168" fmla="*/ 165441 w 5734864"/>
              <a:gd name="connsiteY168" fmla="*/ 6146938 h 6858000"/>
              <a:gd name="connsiteX169" fmla="*/ 165177 w 5734864"/>
              <a:gd name="connsiteY169" fmla="*/ 6150658 h 6858000"/>
              <a:gd name="connsiteX170" fmla="*/ 161772 w 5734864"/>
              <a:gd name="connsiteY170" fmla="*/ 6160011 h 6858000"/>
              <a:gd name="connsiteX171" fmla="*/ 160051 w 5734864"/>
              <a:gd name="connsiteY171" fmla="*/ 6163393 h 6858000"/>
              <a:gd name="connsiteX172" fmla="*/ 158473 w 5734864"/>
              <a:gd name="connsiteY172" fmla="*/ 6168628 h 6858000"/>
              <a:gd name="connsiteX173" fmla="*/ 158573 w 5734864"/>
              <a:gd name="connsiteY173" fmla="*/ 6168799 h 6858000"/>
              <a:gd name="connsiteX174" fmla="*/ 146463 w 5734864"/>
              <a:gd name="connsiteY174" fmla="*/ 6196671 h 6858000"/>
              <a:gd name="connsiteX175" fmla="*/ 150209 w 5734864"/>
              <a:gd name="connsiteY175" fmla="*/ 6232365 h 6858000"/>
              <a:gd name="connsiteX176" fmla="*/ 148544 w 5734864"/>
              <a:gd name="connsiteY176" fmla="*/ 6246162 h 6858000"/>
              <a:gd name="connsiteX177" fmla="*/ 148403 w 5734864"/>
              <a:gd name="connsiteY177" fmla="*/ 6253754 h 6858000"/>
              <a:gd name="connsiteX178" fmla="*/ 138880 w 5734864"/>
              <a:gd name="connsiteY178" fmla="*/ 6276449 h 6858000"/>
              <a:gd name="connsiteX179" fmla="*/ 138683 w 5734864"/>
              <a:gd name="connsiteY179" fmla="*/ 6279721 h 6858000"/>
              <a:gd name="connsiteX180" fmla="*/ 130721 w 5734864"/>
              <a:gd name="connsiteY180" fmla="*/ 6293675 h 6858000"/>
              <a:gd name="connsiteX181" fmla="*/ 120717 w 5734864"/>
              <a:gd name="connsiteY181" fmla="*/ 6313967 h 6858000"/>
              <a:gd name="connsiteX182" fmla="*/ 120841 w 5734864"/>
              <a:gd name="connsiteY182" fmla="*/ 6315437 h 6858000"/>
              <a:gd name="connsiteX183" fmla="*/ 115208 w 5734864"/>
              <a:gd name="connsiteY183" fmla="*/ 6324024 h 6858000"/>
              <a:gd name="connsiteX184" fmla="*/ 101217 w 5734864"/>
              <a:gd name="connsiteY184" fmla="*/ 6365923 h 6858000"/>
              <a:gd name="connsiteX185" fmla="*/ 74946 w 5734864"/>
              <a:gd name="connsiteY185" fmla="*/ 6556817 h 6858000"/>
              <a:gd name="connsiteX186" fmla="*/ 16001 w 5734864"/>
              <a:gd name="connsiteY186" fmla="*/ 6808678 h 6858000"/>
              <a:gd name="connsiteX187" fmla="*/ 0 w 5734864"/>
              <a:gd name="connsiteY187" fmla="*/ 6858000 h 6858000"/>
              <a:gd name="connsiteX188" fmla="*/ 5734864 w 5734864"/>
              <a:gd name="connsiteY188" fmla="*/ 6858000 h 6858000"/>
              <a:gd name="connsiteX0" fmla="*/ 5734864 w 5734864"/>
              <a:gd name="connsiteY0" fmla="*/ 0 h 6858000"/>
              <a:gd name="connsiteX1" fmla="*/ 771611 w 5734864"/>
              <a:gd name="connsiteY1" fmla="*/ 0 h 6858000"/>
              <a:gd name="connsiteX2" fmla="*/ 771679 w 5734864"/>
              <a:gd name="connsiteY2" fmla="*/ 49108 h 6858000"/>
              <a:gd name="connsiteX3" fmla="*/ 794248 w 5734864"/>
              <a:gd name="connsiteY3" fmla="*/ 200968 h 6858000"/>
              <a:gd name="connsiteX4" fmla="*/ 801749 w 5734864"/>
              <a:gd name="connsiteY4" fmla="*/ 414071 h 6858000"/>
              <a:gd name="connsiteX5" fmla="*/ 818548 w 5734864"/>
              <a:gd name="connsiteY5" fmla="*/ 585467 h 6858000"/>
              <a:gd name="connsiteX6" fmla="*/ 857476 w 5734864"/>
              <a:gd name="connsiteY6" fmla="*/ 800623 h 6858000"/>
              <a:gd name="connsiteX7" fmla="*/ 851083 w 5734864"/>
              <a:gd name="connsiteY7" fmla="*/ 878903 h 6858000"/>
              <a:gd name="connsiteX8" fmla="*/ 873564 w 5734864"/>
              <a:gd name="connsiteY8" fmla="*/ 943826 h 6858000"/>
              <a:gd name="connsiteX9" fmla="*/ 864705 w 5734864"/>
              <a:gd name="connsiteY9" fmla="*/ 973328 h 6858000"/>
              <a:gd name="connsiteX10" fmla="*/ 862869 w 5734864"/>
              <a:gd name="connsiteY10" fmla="*/ 978457 h 6858000"/>
              <a:gd name="connsiteX11" fmla="*/ 862233 w 5734864"/>
              <a:gd name="connsiteY11" fmla="*/ 998041 h 6858000"/>
              <a:gd name="connsiteX12" fmla="*/ 853665 w 5734864"/>
              <a:gd name="connsiteY12" fmla="*/ 1004750 h 6858000"/>
              <a:gd name="connsiteX13" fmla="*/ 846695 w 5734864"/>
              <a:gd name="connsiteY13" fmla="*/ 1035077 h 6858000"/>
              <a:gd name="connsiteX14" fmla="*/ 847865 w 5734864"/>
              <a:gd name="connsiteY14" fmla="*/ 1070795 h 6858000"/>
              <a:gd name="connsiteX15" fmla="*/ 862786 w 5734864"/>
              <a:gd name="connsiteY15" fmla="*/ 1238994 h 6858000"/>
              <a:gd name="connsiteX16" fmla="*/ 859345 w 5734864"/>
              <a:gd name="connsiteY16" fmla="*/ 1380427 h 6858000"/>
              <a:gd name="connsiteX17" fmla="*/ 855172 w 5734864"/>
              <a:gd name="connsiteY17" fmla="*/ 1435262 h 6858000"/>
              <a:gd name="connsiteX18" fmla="*/ 860494 w 5734864"/>
              <a:gd name="connsiteY18" fmla="*/ 1453861 h 6858000"/>
              <a:gd name="connsiteX19" fmla="*/ 853731 w 5734864"/>
              <a:gd name="connsiteY19" fmla="*/ 1467047 h 6858000"/>
              <a:gd name="connsiteX20" fmla="*/ 845847 w 5734864"/>
              <a:gd name="connsiteY20" fmla="*/ 1502307 h 6858000"/>
              <a:gd name="connsiteX21" fmla="*/ 817613 w 5734864"/>
              <a:gd name="connsiteY21" fmla="*/ 1565166 h 6858000"/>
              <a:gd name="connsiteX22" fmla="*/ 804223 w 5734864"/>
              <a:gd name="connsiteY22" fmla="*/ 1601941 h 6858000"/>
              <a:gd name="connsiteX23" fmla="*/ 791773 w 5734864"/>
              <a:gd name="connsiteY23" fmla="*/ 1627005 h 6858000"/>
              <a:gd name="connsiteX24" fmla="*/ 774645 w 5734864"/>
              <a:gd name="connsiteY24" fmla="*/ 1699922 h 6858000"/>
              <a:gd name="connsiteX25" fmla="*/ 752343 w 5734864"/>
              <a:gd name="connsiteY25" fmla="*/ 1824604 h 6858000"/>
              <a:gd name="connsiteX26" fmla="*/ 746254 w 5734864"/>
              <a:gd name="connsiteY26" fmla="*/ 1850222 h 6858000"/>
              <a:gd name="connsiteX27" fmla="*/ 728600 w 5734864"/>
              <a:gd name="connsiteY27" fmla="*/ 1869603 h 6858000"/>
              <a:gd name="connsiteX28" fmla="*/ 724396 w 5734864"/>
              <a:gd name="connsiteY28" fmla="*/ 1883104 h 6858000"/>
              <a:gd name="connsiteX29" fmla="*/ 722165 w 5734864"/>
              <a:gd name="connsiteY29" fmla="*/ 1885924 h 6858000"/>
              <a:gd name="connsiteX30" fmla="*/ 721338 w 5734864"/>
              <a:gd name="connsiteY30" fmla="*/ 1887123 h 6858000"/>
              <a:gd name="connsiteX31" fmla="*/ 714840 w 5734864"/>
              <a:gd name="connsiteY31" fmla="*/ 1902274 h 6858000"/>
              <a:gd name="connsiteX32" fmla="*/ 722847 w 5734864"/>
              <a:gd name="connsiteY32" fmla="*/ 1929891 h 6858000"/>
              <a:gd name="connsiteX33" fmla="*/ 714660 w 5734864"/>
              <a:gd name="connsiteY33" fmla="*/ 1982709 h 6858000"/>
              <a:gd name="connsiteX34" fmla="*/ 710759 w 5734864"/>
              <a:gd name="connsiteY34" fmla="*/ 2013010 h 6858000"/>
              <a:gd name="connsiteX35" fmla="*/ 697927 w 5734864"/>
              <a:gd name="connsiteY35" fmla="*/ 2069833 h 6858000"/>
              <a:gd name="connsiteX36" fmla="*/ 693594 w 5734864"/>
              <a:gd name="connsiteY36" fmla="*/ 2103731 h 6858000"/>
              <a:gd name="connsiteX37" fmla="*/ 691109 w 5734864"/>
              <a:gd name="connsiteY37" fmla="*/ 2124027 h 6858000"/>
              <a:gd name="connsiteX38" fmla="*/ 676593 w 5734864"/>
              <a:gd name="connsiteY38" fmla="*/ 2176182 h 6858000"/>
              <a:gd name="connsiteX39" fmla="*/ 633227 w 5734864"/>
              <a:gd name="connsiteY39" fmla="*/ 2258036 h 6858000"/>
              <a:gd name="connsiteX40" fmla="*/ 625564 w 5734864"/>
              <a:gd name="connsiteY40" fmla="*/ 2284567 h 6858000"/>
              <a:gd name="connsiteX41" fmla="*/ 627074 w 5734864"/>
              <a:gd name="connsiteY41" fmla="*/ 2289605 h 6858000"/>
              <a:gd name="connsiteX42" fmla="*/ 614574 w 5734864"/>
              <a:gd name="connsiteY42" fmla="*/ 2308717 h 6858000"/>
              <a:gd name="connsiteX43" fmla="*/ 606890 w 5734864"/>
              <a:gd name="connsiteY43" fmla="*/ 2320662 h 6858000"/>
              <a:gd name="connsiteX44" fmla="*/ 605558 w 5734864"/>
              <a:gd name="connsiteY44" fmla="*/ 2327897 h 6858000"/>
              <a:gd name="connsiteX45" fmla="*/ 602202 w 5734864"/>
              <a:gd name="connsiteY45" fmla="*/ 2357749 h 6858000"/>
              <a:gd name="connsiteX46" fmla="*/ 600213 w 5734864"/>
              <a:gd name="connsiteY46" fmla="*/ 2364905 h 6858000"/>
              <a:gd name="connsiteX47" fmla="*/ 597160 w 5734864"/>
              <a:gd name="connsiteY47" fmla="*/ 2388351 h 6858000"/>
              <a:gd name="connsiteX48" fmla="*/ 597982 w 5734864"/>
              <a:gd name="connsiteY48" fmla="*/ 2402296 h 6858000"/>
              <a:gd name="connsiteX49" fmla="*/ 593150 w 5734864"/>
              <a:gd name="connsiteY49" fmla="*/ 2420015 h 6858000"/>
              <a:gd name="connsiteX50" fmla="*/ 592833 w 5734864"/>
              <a:gd name="connsiteY50" fmla="*/ 2422749 h 6858000"/>
              <a:gd name="connsiteX51" fmla="*/ 594479 w 5734864"/>
              <a:gd name="connsiteY51" fmla="*/ 2426002 h 6858000"/>
              <a:gd name="connsiteX52" fmla="*/ 591963 w 5734864"/>
              <a:gd name="connsiteY52" fmla="*/ 2431950 h 6858000"/>
              <a:gd name="connsiteX53" fmla="*/ 591544 w 5734864"/>
              <a:gd name="connsiteY53" fmla="*/ 2433897 h 6858000"/>
              <a:gd name="connsiteX54" fmla="*/ 589519 w 5734864"/>
              <a:gd name="connsiteY54" fmla="*/ 2451398 h 6858000"/>
              <a:gd name="connsiteX55" fmla="*/ 590037 w 5734864"/>
              <a:gd name="connsiteY55" fmla="*/ 2455536 h 6858000"/>
              <a:gd name="connsiteX56" fmla="*/ 588179 w 5734864"/>
              <a:gd name="connsiteY56" fmla="*/ 2462981 h 6858000"/>
              <a:gd name="connsiteX57" fmla="*/ 583434 w 5734864"/>
              <a:gd name="connsiteY57" fmla="*/ 2503991 h 6858000"/>
              <a:gd name="connsiteX58" fmla="*/ 567942 w 5734864"/>
              <a:gd name="connsiteY58" fmla="*/ 2652936 h 6858000"/>
              <a:gd name="connsiteX59" fmla="*/ 573869 w 5734864"/>
              <a:gd name="connsiteY59" fmla="*/ 2670188 h 6858000"/>
              <a:gd name="connsiteX60" fmla="*/ 575243 w 5734864"/>
              <a:gd name="connsiteY60" fmla="*/ 2688114 h 6858000"/>
              <a:gd name="connsiteX61" fmla="*/ 573824 w 5734864"/>
              <a:gd name="connsiteY61" fmla="*/ 2689856 h 6858000"/>
              <a:gd name="connsiteX62" fmla="*/ 570699 w 5734864"/>
              <a:gd name="connsiteY62" fmla="*/ 2709353 h 6858000"/>
              <a:gd name="connsiteX63" fmla="*/ 573192 w 5734864"/>
              <a:gd name="connsiteY63" fmla="*/ 2714527 h 6858000"/>
              <a:gd name="connsiteX64" fmla="*/ 572044 w 5734864"/>
              <a:gd name="connsiteY64" fmla="*/ 2728187 h 6858000"/>
              <a:gd name="connsiteX65" fmla="*/ 572465 w 5734864"/>
              <a:gd name="connsiteY65" fmla="*/ 2755863 h 6858000"/>
              <a:gd name="connsiteX66" fmla="*/ 570028 w 5734864"/>
              <a:gd name="connsiteY66" fmla="*/ 2760324 h 6858000"/>
              <a:gd name="connsiteX67" fmla="*/ 566748 w 5734864"/>
              <a:gd name="connsiteY67" fmla="*/ 2800948 h 6858000"/>
              <a:gd name="connsiteX68" fmla="*/ 565509 w 5734864"/>
              <a:gd name="connsiteY68" fmla="*/ 2801167 h 6858000"/>
              <a:gd name="connsiteX69" fmla="*/ 559367 w 5734864"/>
              <a:gd name="connsiteY69" fmla="*/ 2811129 h 6858000"/>
              <a:gd name="connsiteX70" fmla="*/ 550354 w 5734864"/>
              <a:gd name="connsiteY70" fmla="*/ 2830949 h 6858000"/>
              <a:gd name="connsiteX71" fmla="*/ 514795 w 5734864"/>
              <a:gd name="connsiteY71" fmla="*/ 2872433 h 6858000"/>
              <a:gd name="connsiteX72" fmla="*/ 509875 w 5734864"/>
              <a:gd name="connsiteY72" fmla="*/ 2923099 h 6858000"/>
              <a:gd name="connsiteX73" fmla="*/ 509577 w 5734864"/>
              <a:gd name="connsiteY73" fmla="*/ 2923197 h 6858000"/>
              <a:gd name="connsiteX74" fmla="*/ 507597 w 5734864"/>
              <a:gd name="connsiteY74" fmla="*/ 2931868 h 6858000"/>
              <a:gd name="connsiteX75" fmla="*/ 507379 w 5734864"/>
              <a:gd name="connsiteY75" fmla="*/ 2938322 h 6858000"/>
              <a:gd name="connsiteX76" fmla="*/ 504725 w 5734864"/>
              <a:gd name="connsiteY76" fmla="*/ 2954519 h 6858000"/>
              <a:gd name="connsiteX77" fmla="*/ 502018 w 5734864"/>
              <a:gd name="connsiteY77" fmla="*/ 2959643 h 6858000"/>
              <a:gd name="connsiteX78" fmla="*/ 498360 w 5734864"/>
              <a:gd name="connsiteY78" fmla="*/ 2961019 h 6858000"/>
              <a:gd name="connsiteX79" fmla="*/ 498483 w 5734864"/>
              <a:gd name="connsiteY79" fmla="*/ 2962590 h 6858000"/>
              <a:gd name="connsiteX80" fmla="*/ 484403 w 5734864"/>
              <a:gd name="connsiteY80" fmla="*/ 2990538 h 6858000"/>
              <a:gd name="connsiteX81" fmla="*/ 463075 w 5734864"/>
              <a:gd name="connsiteY81" fmla="*/ 3055956 h 6858000"/>
              <a:gd name="connsiteX82" fmla="*/ 455013 w 5734864"/>
              <a:gd name="connsiteY82" fmla="*/ 3094482 h 6858000"/>
              <a:gd name="connsiteX83" fmla="*/ 428391 w 5734864"/>
              <a:gd name="connsiteY83" fmla="*/ 3198850 h 6858000"/>
              <a:gd name="connsiteX84" fmla="*/ 401440 w 5734864"/>
              <a:gd name="connsiteY84" fmla="*/ 3307560 h 6858000"/>
              <a:gd name="connsiteX85" fmla="*/ 386076 w 5734864"/>
              <a:gd name="connsiteY85" fmla="*/ 3373943 h 6858000"/>
              <a:gd name="connsiteX86" fmla="*/ 374726 w 5734864"/>
              <a:gd name="connsiteY86" fmla="*/ 3381364 h 6858000"/>
              <a:gd name="connsiteX87" fmla="*/ 369145 w 5734864"/>
              <a:gd name="connsiteY87" fmla="*/ 3383729 h 6858000"/>
              <a:gd name="connsiteX88" fmla="*/ 364294 w 5734864"/>
              <a:gd name="connsiteY88" fmla="*/ 3414159 h 6858000"/>
              <a:gd name="connsiteX89" fmla="*/ 366450 w 5734864"/>
              <a:gd name="connsiteY89" fmla="*/ 3436925 h 6858000"/>
              <a:gd name="connsiteX90" fmla="*/ 351743 w 5734864"/>
              <a:gd name="connsiteY90" fmla="*/ 3521619 h 6858000"/>
              <a:gd name="connsiteX91" fmla="*/ 345784 w 5734864"/>
              <a:gd name="connsiteY91" fmla="*/ 3603757 h 6858000"/>
              <a:gd name="connsiteX92" fmla="*/ 344198 w 5734864"/>
              <a:gd name="connsiteY92" fmla="*/ 3652424 h 6858000"/>
              <a:gd name="connsiteX93" fmla="*/ 352450 w 5734864"/>
              <a:gd name="connsiteY93" fmla="*/ 3665222 h 6858000"/>
              <a:gd name="connsiteX94" fmla="*/ 342621 w 5734864"/>
              <a:gd name="connsiteY94" fmla="*/ 3700804 h 6858000"/>
              <a:gd name="connsiteX95" fmla="*/ 341514 w 5734864"/>
              <a:gd name="connsiteY95" fmla="*/ 3734774 h 6858000"/>
              <a:gd name="connsiteX96" fmla="*/ 340607 w 5734864"/>
              <a:gd name="connsiteY96" fmla="*/ 3785153 h 6858000"/>
              <a:gd name="connsiteX97" fmla="*/ 340707 w 5734864"/>
              <a:gd name="connsiteY97" fmla="*/ 3788177 h 6858000"/>
              <a:gd name="connsiteX98" fmla="*/ 340361 w 5734864"/>
              <a:gd name="connsiteY98" fmla="*/ 3798803 h 6858000"/>
              <a:gd name="connsiteX99" fmla="*/ 339642 w 5734864"/>
              <a:gd name="connsiteY99" fmla="*/ 3838750 h 6858000"/>
              <a:gd name="connsiteX100" fmla="*/ 360295 w 5734864"/>
              <a:gd name="connsiteY100" fmla="*/ 4015196 h 6858000"/>
              <a:gd name="connsiteX101" fmla="*/ 339043 w 5734864"/>
              <a:gd name="connsiteY101" fmla="*/ 4052778 h 6858000"/>
              <a:gd name="connsiteX102" fmla="*/ 339343 w 5734864"/>
              <a:gd name="connsiteY102" fmla="*/ 4096257 h 6858000"/>
              <a:gd name="connsiteX103" fmla="*/ 340786 w 5734864"/>
              <a:gd name="connsiteY103" fmla="*/ 4321136 h 6858000"/>
              <a:gd name="connsiteX104" fmla="*/ 343158 w 5734864"/>
              <a:gd name="connsiteY104" fmla="*/ 4429174 h 6858000"/>
              <a:gd name="connsiteX105" fmla="*/ 334599 w 5734864"/>
              <a:gd name="connsiteY105" fmla="*/ 4449938 h 6858000"/>
              <a:gd name="connsiteX106" fmla="*/ 332890 w 5734864"/>
              <a:gd name="connsiteY106" fmla="*/ 4453515 h 6858000"/>
              <a:gd name="connsiteX107" fmla="*/ 331105 w 5734864"/>
              <a:gd name="connsiteY107" fmla="*/ 4467941 h 6858000"/>
              <a:gd name="connsiteX108" fmla="*/ 324289 w 5734864"/>
              <a:gd name="connsiteY108" fmla="*/ 4471861 h 6858000"/>
              <a:gd name="connsiteX109" fmla="*/ 317079 w 5734864"/>
              <a:gd name="connsiteY109" fmla="*/ 4493468 h 6858000"/>
              <a:gd name="connsiteX110" fmla="*/ 315557 w 5734864"/>
              <a:gd name="connsiteY110" fmla="*/ 4520067 h 6858000"/>
              <a:gd name="connsiteX111" fmla="*/ 315240 w 5734864"/>
              <a:gd name="connsiteY111" fmla="*/ 4536872 h 6858000"/>
              <a:gd name="connsiteX112" fmla="*/ 316200 w 5734864"/>
              <a:gd name="connsiteY112" fmla="*/ 4538297 h 6858000"/>
              <a:gd name="connsiteX113" fmla="*/ 317507 w 5734864"/>
              <a:gd name="connsiteY113" fmla="*/ 4547582 h 6858000"/>
              <a:gd name="connsiteX114" fmla="*/ 323078 w 5734864"/>
              <a:gd name="connsiteY114" fmla="*/ 4592102 h 6858000"/>
              <a:gd name="connsiteX115" fmla="*/ 328722 w 5734864"/>
              <a:gd name="connsiteY115" fmla="*/ 4667914 h 6858000"/>
              <a:gd name="connsiteX116" fmla="*/ 335597 w 5734864"/>
              <a:gd name="connsiteY116" fmla="*/ 4695035 h 6858000"/>
              <a:gd name="connsiteX117" fmla="*/ 339485 w 5734864"/>
              <a:gd name="connsiteY117" fmla="*/ 4695979 h 6858000"/>
              <a:gd name="connsiteX118" fmla="*/ 341089 w 5734864"/>
              <a:gd name="connsiteY118" fmla="*/ 4704268 h 6858000"/>
              <a:gd name="connsiteX119" fmla="*/ 342177 w 5734864"/>
              <a:gd name="connsiteY119" fmla="*/ 4706060 h 6858000"/>
              <a:gd name="connsiteX120" fmla="*/ 347751 w 5734864"/>
              <a:gd name="connsiteY120" fmla="*/ 4716754 h 6858000"/>
              <a:gd name="connsiteX121" fmla="*/ 344125 w 5734864"/>
              <a:gd name="connsiteY121" fmla="*/ 4764669 h 6858000"/>
              <a:gd name="connsiteX122" fmla="*/ 340188 w 5734864"/>
              <a:gd name="connsiteY122" fmla="*/ 4779386 h 6858000"/>
              <a:gd name="connsiteX123" fmla="*/ 335146 w 5734864"/>
              <a:gd name="connsiteY123" fmla="*/ 4787491 h 6858000"/>
              <a:gd name="connsiteX124" fmla="*/ 319124 w 5734864"/>
              <a:gd name="connsiteY124" fmla="*/ 4843514 h 6858000"/>
              <a:gd name="connsiteX125" fmla="*/ 305956 w 5734864"/>
              <a:gd name="connsiteY125" fmla="*/ 4881505 h 6858000"/>
              <a:gd name="connsiteX126" fmla="*/ 301062 w 5734864"/>
              <a:gd name="connsiteY126" fmla="*/ 4889332 h 6858000"/>
              <a:gd name="connsiteX127" fmla="*/ 302141 w 5734864"/>
              <a:gd name="connsiteY127" fmla="*/ 4899400 h 6858000"/>
              <a:gd name="connsiteX128" fmla="*/ 304424 w 5734864"/>
              <a:gd name="connsiteY128" fmla="*/ 4902664 h 6858000"/>
              <a:gd name="connsiteX129" fmla="*/ 293123 w 5734864"/>
              <a:gd name="connsiteY129" fmla="*/ 4932769 h 6858000"/>
              <a:gd name="connsiteX130" fmla="*/ 292275 w 5734864"/>
              <a:gd name="connsiteY130" fmla="*/ 4936482 h 6858000"/>
              <a:gd name="connsiteX131" fmla="*/ 288304 w 5734864"/>
              <a:gd name="connsiteY131" fmla="*/ 4962325 h 6858000"/>
              <a:gd name="connsiteX132" fmla="*/ 287420 w 5734864"/>
              <a:gd name="connsiteY132" fmla="*/ 5042193 h 6858000"/>
              <a:gd name="connsiteX133" fmla="*/ 287020 w 5734864"/>
              <a:gd name="connsiteY133" fmla="*/ 5065655 h 6858000"/>
              <a:gd name="connsiteX134" fmla="*/ 288488 w 5734864"/>
              <a:gd name="connsiteY134" fmla="*/ 5082216 h 6858000"/>
              <a:gd name="connsiteX135" fmla="*/ 282763 w 5734864"/>
              <a:gd name="connsiteY135" fmla="*/ 5127114 h 6858000"/>
              <a:gd name="connsiteX136" fmla="*/ 269316 w 5734864"/>
              <a:gd name="connsiteY136" fmla="*/ 5202682 h 6858000"/>
              <a:gd name="connsiteX137" fmla="*/ 269174 w 5734864"/>
              <a:gd name="connsiteY137" fmla="*/ 5230835 h 6858000"/>
              <a:gd name="connsiteX138" fmla="*/ 272679 w 5734864"/>
              <a:gd name="connsiteY138" fmla="*/ 5232660 h 6858000"/>
              <a:gd name="connsiteX139" fmla="*/ 272160 w 5734864"/>
              <a:gd name="connsiteY139" fmla="*/ 5241150 h 6858000"/>
              <a:gd name="connsiteX140" fmla="*/ 272760 w 5734864"/>
              <a:gd name="connsiteY140" fmla="*/ 5243156 h 6858000"/>
              <a:gd name="connsiteX141" fmla="*/ 275462 w 5734864"/>
              <a:gd name="connsiteY141" fmla="*/ 5254919 h 6858000"/>
              <a:gd name="connsiteX142" fmla="*/ 262897 w 5734864"/>
              <a:gd name="connsiteY142" fmla="*/ 5286259 h 6858000"/>
              <a:gd name="connsiteX143" fmla="*/ 252761 w 5734864"/>
              <a:gd name="connsiteY143" fmla="*/ 5357801 h 6858000"/>
              <a:gd name="connsiteX144" fmla="*/ 242360 w 5734864"/>
              <a:gd name="connsiteY144" fmla="*/ 5460080 h 6858000"/>
              <a:gd name="connsiteX145" fmla="*/ 229880 w 5734864"/>
              <a:gd name="connsiteY145" fmla="*/ 5539714 h 6858000"/>
              <a:gd name="connsiteX146" fmla="*/ 204283 w 5734864"/>
              <a:gd name="connsiteY146" fmla="*/ 5639080 h 6858000"/>
              <a:gd name="connsiteX147" fmla="*/ 198948 w 5734864"/>
              <a:gd name="connsiteY147" fmla="*/ 5710958 h 6858000"/>
              <a:gd name="connsiteX148" fmla="*/ 192367 w 5734864"/>
              <a:gd name="connsiteY148" fmla="*/ 5719859 h 6858000"/>
              <a:gd name="connsiteX149" fmla="*/ 188035 w 5734864"/>
              <a:gd name="connsiteY149" fmla="*/ 5729935 h 6858000"/>
              <a:gd name="connsiteX150" fmla="*/ 188428 w 5734864"/>
              <a:gd name="connsiteY150" fmla="*/ 5731182 h 6858000"/>
              <a:gd name="connsiteX151" fmla="*/ 181635 w 5734864"/>
              <a:gd name="connsiteY151" fmla="*/ 5753538 h 6858000"/>
              <a:gd name="connsiteX152" fmla="*/ 169744 w 5734864"/>
              <a:gd name="connsiteY152" fmla="*/ 5796307 h 6858000"/>
              <a:gd name="connsiteX153" fmla="*/ 170351 w 5734864"/>
              <a:gd name="connsiteY153" fmla="*/ 5796644 h 6858000"/>
              <a:gd name="connsiteX154" fmla="*/ 171559 w 5734864"/>
              <a:gd name="connsiteY154" fmla="*/ 5803435 h 6858000"/>
              <a:gd name="connsiteX155" fmla="*/ 172284 w 5734864"/>
              <a:gd name="connsiteY155" fmla="*/ 5816391 h 6858000"/>
              <a:gd name="connsiteX156" fmla="*/ 182542 w 5734864"/>
              <a:gd name="connsiteY156" fmla="*/ 5846382 h 6858000"/>
              <a:gd name="connsiteX157" fmla="*/ 175877 w 5734864"/>
              <a:gd name="connsiteY157" fmla="*/ 5871336 h 6858000"/>
              <a:gd name="connsiteX158" fmla="*/ 174910 w 5734864"/>
              <a:gd name="connsiteY158" fmla="*/ 5876376 h 6858000"/>
              <a:gd name="connsiteX159" fmla="*/ 175047 w 5734864"/>
              <a:gd name="connsiteY159" fmla="*/ 5876483 h 6858000"/>
              <a:gd name="connsiteX160" fmla="*/ 174335 w 5734864"/>
              <a:gd name="connsiteY160" fmla="*/ 5881814 h 6858000"/>
              <a:gd name="connsiteX161" fmla="*/ 171273 w 5734864"/>
              <a:gd name="connsiteY161" fmla="*/ 5895339 h 6858000"/>
              <a:gd name="connsiteX162" fmla="*/ 171658 w 5734864"/>
              <a:gd name="connsiteY162" fmla="*/ 5898749 h 6858000"/>
              <a:gd name="connsiteX163" fmla="*/ 174658 w 5734864"/>
              <a:gd name="connsiteY163" fmla="*/ 5919558 h 6858000"/>
              <a:gd name="connsiteX164" fmla="*/ 169099 w 5734864"/>
              <a:gd name="connsiteY164" fmla="*/ 5984417 h 6858000"/>
              <a:gd name="connsiteX165" fmla="*/ 162007 w 5734864"/>
              <a:gd name="connsiteY165" fmla="*/ 6049043 h 6858000"/>
              <a:gd name="connsiteX166" fmla="*/ 156875 w 5734864"/>
              <a:gd name="connsiteY166" fmla="*/ 6114000 h 6858000"/>
              <a:gd name="connsiteX167" fmla="*/ 165441 w 5734864"/>
              <a:gd name="connsiteY167" fmla="*/ 6146938 h 6858000"/>
              <a:gd name="connsiteX168" fmla="*/ 165177 w 5734864"/>
              <a:gd name="connsiteY168" fmla="*/ 6150658 h 6858000"/>
              <a:gd name="connsiteX169" fmla="*/ 161772 w 5734864"/>
              <a:gd name="connsiteY169" fmla="*/ 6160011 h 6858000"/>
              <a:gd name="connsiteX170" fmla="*/ 160051 w 5734864"/>
              <a:gd name="connsiteY170" fmla="*/ 6163393 h 6858000"/>
              <a:gd name="connsiteX171" fmla="*/ 158473 w 5734864"/>
              <a:gd name="connsiteY171" fmla="*/ 6168628 h 6858000"/>
              <a:gd name="connsiteX172" fmla="*/ 158573 w 5734864"/>
              <a:gd name="connsiteY172" fmla="*/ 6168799 h 6858000"/>
              <a:gd name="connsiteX173" fmla="*/ 146463 w 5734864"/>
              <a:gd name="connsiteY173" fmla="*/ 6196671 h 6858000"/>
              <a:gd name="connsiteX174" fmla="*/ 150209 w 5734864"/>
              <a:gd name="connsiteY174" fmla="*/ 6232365 h 6858000"/>
              <a:gd name="connsiteX175" fmla="*/ 148544 w 5734864"/>
              <a:gd name="connsiteY175" fmla="*/ 6246162 h 6858000"/>
              <a:gd name="connsiteX176" fmla="*/ 148403 w 5734864"/>
              <a:gd name="connsiteY176" fmla="*/ 6253754 h 6858000"/>
              <a:gd name="connsiteX177" fmla="*/ 138880 w 5734864"/>
              <a:gd name="connsiteY177" fmla="*/ 6276449 h 6858000"/>
              <a:gd name="connsiteX178" fmla="*/ 138683 w 5734864"/>
              <a:gd name="connsiteY178" fmla="*/ 6279721 h 6858000"/>
              <a:gd name="connsiteX179" fmla="*/ 130721 w 5734864"/>
              <a:gd name="connsiteY179" fmla="*/ 6293675 h 6858000"/>
              <a:gd name="connsiteX180" fmla="*/ 120717 w 5734864"/>
              <a:gd name="connsiteY180" fmla="*/ 6313967 h 6858000"/>
              <a:gd name="connsiteX181" fmla="*/ 120841 w 5734864"/>
              <a:gd name="connsiteY181" fmla="*/ 6315437 h 6858000"/>
              <a:gd name="connsiteX182" fmla="*/ 115208 w 5734864"/>
              <a:gd name="connsiteY182" fmla="*/ 6324024 h 6858000"/>
              <a:gd name="connsiteX183" fmla="*/ 101217 w 5734864"/>
              <a:gd name="connsiteY183" fmla="*/ 6365923 h 6858000"/>
              <a:gd name="connsiteX184" fmla="*/ 74946 w 5734864"/>
              <a:gd name="connsiteY184" fmla="*/ 6556817 h 6858000"/>
              <a:gd name="connsiteX185" fmla="*/ 16001 w 5734864"/>
              <a:gd name="connsiteY185" fmla="*/ 6808678 h 6858000"/>
              <a:gd name="connsiteX186" fmla="*/ 0 w 5734864"/>
              <a:gd name="connsiteY186" fmla="*/ 6858000 h 6858000"/>
              <a:gd name="connsiteX187" fmla="*/ 5734864 w 5734864"/>
              <a:gd name="connsiteY187" fmla="*/ 6858000 h 6858000"/>
              <a:gd name="connsiteX188" fmla="*/ 5734864 w 5734864"/>
              <a:gd name="connsiteY188" fmla="*/ 0 h 6858000"/>
              <a:gd name="connsiteX0" fmla="*/ 5734864 w 5734864"/>
              <a:gd name="connsiteY0" fmla="*/ 0 h 6858000"/>
              <a:gd name="connsiteX1" fmla="*/ 771611 w 5734864"/>
              <a:gd name="connsiteY1" fmla="*/ 0 h 6858000"/>
              <a:gd name="connsiteX2" fmla="*/ 771679 w 5734864"/>
              <a:gd name="connsiteY2" fmla="*/ 49108 h 6858000"/>
              <a:gd name="connsiteX3" fmla="*/ 794248 w 5734864"/>
              <a:gd name="connsiteY3" fmla="*/ 200968 h 6858000"/>
              <a:gd name="connsiteX4" fmla="*/ 801749 w 5734864"/>
              <a:gd name="connsiteY4" fmla="*/ 414071 h 6858000"/>
              <a:gd name="connsiteX5" fmla="*/ 818548 w 5734864"/>
              <a:gd name="connsiteY5" fmla="*/ 585467 h 6858000"/>
              <a:gd name="connsiteX6" fmla="*/ 857476 w 5734864"/>
              <a:gd name="connsiteY6" fmla="*/ 800623 h 6858000"/>
              <a:gd name="connsiteX7" fmla="*/ 851083 w 5734864"/>
              <a:gd name="connsiteY7" fmla="*/ 878903 h 6858000"/>
              <a:gd name="connsiteX8" fmla="*/ 873564 w 5734864"/>
              <a:gd name="connsiteY8" fmla="*/ 943826 h 6858000"/>
              <a:gd name="connsiteX9" fmla="*/ 864705 w 5734864"/>
              <a:gd name="connsiteY9" fmla="*/ 973328 h 6858000"/>
              <a:gd name="connsiteX10" fmla="*/ 862869 w 5734864"/>
              <a:gd name="connsiteY10" fmla="*/ 978457 h 6858000"/>
              <a:gd name="connsiteX11" fmla="*/ 862233 w 5734864"/>
              <a:gd name="connsiteY11" fmla="*/ 998041 h 6858000"/>
              <a:gd name="connsiteX12" fmla="*/ 853665 w 5734864"/>
              <a:gd name="connsiteY12" fmla="*/ 1004750 h 6858000"/>
              <a:gd name="connsiteX13" fmla="*/ 847865 w 5734864"/>
              <a:gd name="connsiteY13" fmla="*/ 1070795 h 6858000"/>
              <a:gd name="connsiteX14" fmla="*/ 862786 w 5734864"/>
              <a:gd name="connsiteY14" fmla="*/ 1238994 h 6858000"/>
              <a:gd name="connsiteX15" fmla="*/ 859345 w 5734864"/>
              <a:gd name="connsiteY15" fmla="*/ 1380427 h 6858000"/>
              <a:gd name="connsiteX16" fmla="*/ 855172 w 5734864"/>
              <a:gd name="connsiteY16" fmla="*/ 1435262 h 6858000"/>
              <a:gd name="connsiteX17" fmla="*/ 860494 w 5734864"/>
              <a:gd name="connsiteY17" fmla="*/ 1453861 h 6858000"/>
              <a:gd name="connsiteX18" fmla="*/ 853731 w 5734864"/>
              <a:gd name="connsiteY18" fmla="*/ 1467047 h 6858000"/>
              <a:gd name="connsiteX19" fmla="*/ 845847 w 5734864"/>
              <a:gd name="connsiteY19" fmla="*/ 1502307 h 6858000"/>
              <a:gd name="connsiteX20" fmla="*/ 817613 w 5734864"/>
              <a:gd name="connsiteY20" fmla="*/ 1565166 h 6858000"/>
              <a:gd name="connsiteX21" fmla="*/ 804223 w 5734864"/>
              <a:gd name="connsiteY21" fmla="*/ 1601941 h 6858000"/>
              <a:gd name="connsiteX22" fmla="*/ 791773 w 5734864"/>
              <a:gd name="connsiteY22" fmla="*/ 1627005 h 6858000"/>
              <a:gd name="connsiteX23" fmla="*/ 774645 w 5734864"/>
              <a:gd name="connsiteY23" fmla="*/ 1699922 h 6858000"/>
              <a:gd name="connsiteX24" fmla="*/ 752343 w 5734864"/>
              <a:gd name="connsiteY24" fmla="*/ 1824604 h 6858000"/>
              <a:gd name="connsiteX25" fmla="*/ 746254 w 5734864"/>
              <a:gd name="connsiteY25" fmla="*/ 1850222 h 6858000"/>
              <a:gd name="connsiteX26" fmla="*/ 728600 w 5734864"/>
              <a:gd name="connsiteY26" fmla="*/ 1869603 h 6858000"/>
              <a:gd name="connsiteX27" fmla="*/ 724396 w 5734864"/>
              <a:gd name="connsiteY27" fmla="*/ 1883104 h 6858000"/>
              <a:gd name="connsiteX28" fmla="*/ 722165 w 5734864"/>
              <a:gd name="connsiteY28" fmla="*/ 1885924 h 6858000"/>
              <a:gd name="connsiteX29" fmla="*/ 721338 w 5734864"/>
              <a:gd name="connsiteY29" fmla="*/ 1887123 h 6858000"/>
              <a:gd name="connsiteX30" fmla="*/ 714840 w 5734864"/>
              <a:gd name="connsiteY30" fmla="*/ 1902274 h 6858000"/>
              <a:gd name="connsiteX31" fmla="*/ 722847 w 5734864"/>
              <a:gd name="connsiteY31" fmla="*/ 1929891 h 6858000"/>
              <a:gd name="connsiteX32" fmla="*/ 714660 w 5734864"/>
              <a:gd name="connsiteY32" fmla="*/ 1982709 h 6858000"/>
              <a:gd name="connsiteX33" fmla="*/ 710759 w 5734864"/>
              <a:gd name="connsiteY33" fmla="*/ 2013010 h 6858000"/>
              <a:gd name="connsiteX34" fmla="*/ 697927 w 5734864"/>
              <a:gd name="connsiteY34" fmla="*/ 2069833 h 6858000"/>
              <a:gd name="connsiteX35" fmla="*/ 693594 w 5734864"/>
              <a:gd name="connsiteY35" fmla="*/ 2103731 h 6858000"/>
              <a:gd name="connsiteX36" fmla="*/ 691109 w 5734864"/>
              <a:gd name="connsiteY36" fmla="*/ 2124027 h 6858000"/>
              <a:gd name="connsiteX37" fmla="*/ 676593 w 5734864"/>
              <a:gd name="connsiteY37" fmla="*/ 2176182 h 6858000"/>
              <a:gd name="connsiteX38" fmla="*/ 633227 w 5734864"/>
              <a:gd name="connsiteY38" fmla="*/ 2258036 h 6858000"/>
              <a:gd name="connsiteX39" fmla="*/ 625564 w 5734864"/>
              <a:gd name="connsiteY39" fmla="*/ 2284567 h 6858000"/>
              <a:gd name="connsiteX40" fmla="*/ 627074 w 5734864"/>
              <a:gd name="connsiteY40" fmla="*/ 2289605 h 6858000"/>
              <a:gd name="connsiteX41" fmla="*/ 614574 w 5734864"/>
              <a:gd name="connsiteY41" fmla="*/ 2308717 h 6858000"/>
              <a:gd name="connsiteX42" fmla="*/ 606890 w 5734864"/>
              <a:gd name="connsiteY42" fmla="*/ 2320662 h 6858000"/>
              <a:gd name="connsiteX43" fmla="*/ 605558 w 5734864"/>
              <a:gd name="connsiteY43" fmla="*/ 2327897 h 6858000"/>
              <a:gd name="connsiteX44" fmla="*/ 602202 w 5734864"/>
              <a:gd name="connsiteY44" fmla="*/ 2357749 h 6858000"/>
              <a:gd name="connsiteX45" fmla="*/ 600213 w 5734864"/>
              <a:gd name="connsiteY45" fmla="*/ 2364905 h 6858000"/>
              <a:gd name="connsiteX46" fmla="*/ 597160 w 5734864"/>
              <a:gd name="connsiteY46" fmla="*/ 2388351 h 6858000"/>
              <a:gd name="connsiteX47" fmla="*/ 597982 w 5734864"/>
              <a:gd name="connsiteY47" fmla="*/ 2402296 h 6858000"/>
              <a:gd name="connsiteX48" fmla="*/ 593150 w 5734864"/>
              <a:gd name="connsiteY48" fmla="*/ 2420015 h 6858000"/>
              <a:gd name="connsiteX49" fmla="*/ 592833 w 5734864"/>
              <a:gd name="connsiteY49" fmla="*/ 2422749 h 6858000"/>
              <a:gd name="connsiteX50" fmla="*/ 594479 w 5734864"/>
              <a:gd name="connsiteY50" fmla="*/ 2426002 h 6858000"/>
              <a:gd name="connsiteX51" fmla="*/ 591963 w 5734864"/>
              <a:gd name="connsiteY51" fmla="*/ 2431950 h 6858000"/>
              <a:gd name="connsiteX52" fmla="*/ 591544 w 5734864"/>
              <a:gd name="connsiteY52" fmla="*/ 2433897 h 6858000"/>
              <a:gd name="connsiteX53" fmla="*/ 589519 w 5734864"/>
              <a:gd name="connsiteY53" fmla="*/ 2451398 h 6858000"/>
              <a:gd name="connsiteX54" fmla="*/ 590037 w 5734864"/>
              <a:gd name="connsiteY54" fmla="*/ 2455536 h 6858000"/>
              <a:gd name="connsiteX55" fmla="*/ 588179 w 5734864"/>
              <a:gd name="connsiteY55" fmla="*/ 2462981 h 6858000"/>
              <a:gd name="connsiteX56" fmla="*/ 583434 w 5734864"/>
              <a:gd name="connsiteY56" fmla="*/ 2503991 h 6858000"/>
              <a:gd name="connsiteX57" fmla="*/ 567942 w 5734864"/>
              <a:gd name="connsiteY57" fmla="*/ 2652936 h 6858000"/>
              <a:gd name="connsiteX58" fmla="*/ 573869 w 5734864"/>
              <a:gd name="connsiteY58" fmla="*/ 2670188 h 6858000"/>
              <a:gd name="connsiteX59" fmla="*/ 575243 w 5734864"/>
              <a:gd name="connsiteY59" fmla="*/ 2688114 h 6858000"/>
              <a:gd name="connsiteX60" fmla="*/ 573824 w 5734864"/>
              <a:gd name="connsiteY60" fmla="*/ 2689856 h 6858000"/>
              <a:gd name="connsiteX61" fmla="*/ 570699 w 5734864"/>
              <a:gd name="connsiteY61" fmla="*/ 2709353 h 6858000"/>
              <a:gd name="connsiteX62" fmla="*/ 573192 w 5734864"/>
              <a:gd name="connsiteY62" fmla="*/ 2714527 h 6858000"/>
              <a:gd name="connsiteX63" fmla="*/ 572044 w 5734864"/>
              <a:gd name="connsiteY63" fmla="*/ 2728187 h 6858000"/>
              <a:gd name="connsiteX64" fmla="*/ 572465 w 5734864"/>
              <a:gd name="connsiteY64" fmla="*/ 2755863 h 6858000"/>
              <a:gd name="connsiteX65" fmla="*/ 570028 w 5734864"/>
              <a:gd name="connsiteY65" fmla="*/ 2760324 h 6858000"/>
              <a:gd name="connsiteX66" fmla="*/ 566748 w 5734864"/>
              <a:gd name="connsiteY66" fmla="*/ 2800948 h 6858000"/>
              <a:gd name="connsiteX67" fmla="*/ 565509 w 5734864"/>
              <a:gd name="connsiteY67" fmla="*/ 2801167 h 6858000"/>
              <a:gd name="connsiteX68" fmla="*/ 559367 w 5734864"/>
              <a:gd name="connsiteY68" fmla="*/ 2811129 h 6858000"/>
              <a:gd name="connsiteX69" fmla="*/ 550354 w 5734864"/>
              <a:gd name="connsiteY69" fmla="*/ 2830949 h 6858000"/>
              <a:gd name="connsiteX70" fmla="*/ 514795 w 5734864"/>
              <a:gd name="connsiteY70" fmla="*/ 2872433 h 6858000"/>
              <a:gd name="connsiteX71" fmla="*/ 509875 w 5734864"/>
              <a:gd name="connsiteY71" fmla="*/ 2923099 h 6858000"/>
              <a:gd name="connsiteX72" fmla="*/ 509577 w 5734864"/>
              <a:gd name="connsiteY72" fmla="*/ 2923197 h 6858000"/>
              <a:gd name="connsiteX73" fmla="*/ 507597 w 5734864"/>
              <a:gd name="connsiteY73" fmla="*/ 2931868 h 6858000"/>
              <a:gd name="connsiteX74" fmla="*/ 507379 w 5734864"/>
              <a:gd name="connsiteY74" fmla="*/ 2938322 h 6858000"/>
              <a:gd name="connsiteX75" fmla="*/ 504725 w 5734864"/>
              <a:gd name="connsiteY75" fmla="*/ 2954519 h 6858000"/>
              <a:gd name="connsiteX76" fmla="*/ 502018 w 5734864"/>
              <a:gd name="connsiteY76" fmla="*/ 2959643 h 6858000"/>
              <a:gd name="connsiteX77" fmla="*/ 498360 w 5734864"/>
              <a:gd name="connsiteY77" fmla="*/ 2961019 h 6858000"/>
              <a:gd name="connsiteX78" fmla="*/ 498483 w 5734864"/>
              <a:gd name="connsiteY78" fmla="*/ 2962590 h 6858000"/>
              <a:gd name="connsiteX79" fmla="*/ 484403 w 5734864"/>
              <a:gd name="connsiteY79" fmla="*/ 2990538 h 6858000"/>
              <a:gd name="connsiteX80" fmla="*/ 463075 w 5734864"/>
              <a:gd name="connsiteY80" fmla="*/ 3055956 h 6858000"/>
              <a:gd name="connsiteX81" fmla="*/ 455013 w 5734864"/>
              <a:gd name="connsiteY81" fmla="*/ 3094482 h 6858000"/>
              <a:gd name="connsiteX82" fmla="*/ 428391 w 5734864"/>
              <a:gd name="connsiteY82" fmla="*/ 3198850 h 6858000"/>
              <a:gd name="connsiteX83" fmla="*/ 401440 w 5734864"/>
              <a:gd name="connsiteY83" fmla="*/ 3307560 h 6858000"/>
              <a:gd name="connsiteX84" fmla="*/ 386076 w 5734864"/>
              <a:gd name="connsiteY84" fmla="*/ 3373943 h 6858000"/>
              <a:gd name="connsiteX85" fmla="*/ 374726 w 5734864"/>
              <a:gd name="connsiteY85" fmla="*/ 3381364 h 6858000"/>
              <a:gd name="connsiteX86" fmla="*/ 369145 w 5734864"/>
              <a:gd name="connsiteY86" fmla="*/ 3383729 h 6858000"/>
              <a:gd name="connsiteX87" fmla="*/ 364294 w 5734864"/>
              <a:gd name="connsiteY87" fmla="*/ 3414159 h 6858000"/>
              <a:gd name="connsiteX88" fmla="*/ 366450 w 5734864"/>
              <a:gd name="connsiteY88" fmla="*/ 3436925 h 6858000"/>
              <a:gd name="connsiteX89" fmla="*/ 351743 w 5734864"/>
              <a:gd name="connsiteY89" fmla="*/ 3521619 h 6858000"/>
              <a:gd name="connsiteX90" fmla="*/ 345784 w 5734864"/>
              <a:gd name="connsiteY90" fmla="*/ 3603757 h 6858000"/>
              <a:gd name="connsiteX91" fmla="*/ 344198 w 5734864"/>
              <a:gd name="connsiteY91" fmla="*/ 3652424 h 6858000"/>
              <a:gd name="connsiteX92" fmla="*/ 352450 w 5734864"/>
              <a:gd name="connsiteY92" fmla="*/ 3665222 h 6858000"/>
              <a:gd name="connsiteX93" fmla="*/ 342621 w 5734864"/>
              <a:gd name="connsiteY93" fmla="*/ 3700804 h 6858000"/>
              <a:gd name="connsiteX94" fmla="*/ 341514 w 5734864"/>
              <a:gd name="connsiteY94" fmla="*/ 3734774 h 6858000"/>
              <a:gd name="connsiteX95" fmla="*/ 340607 w 5734864"/>
              <a:gd name="connsiteY95" fmla="*/ 3785153 h 6858000"/>
              <a:gd name="connsiteX96" fmla="*/ 340707 w 5734864"/>
              <a:gd name="connsiteY96" fmla="*/ 3788177 h 6858000"/>
              <a:gd name="connsiteX97" fmla="*/ 340361 w 5734864"/>
              <a:gd name="connsiteY97" fmla="*/ 3798803 h 6858000"/>
              <a:gd name="connsiteX98" fmla="*/ 339642 w 5734864"/>
              <a:gd name="connsiteY98" fmla="*/ 3838750 h 6858000"/>
              <a:gd name="connsiteX99" fmla="*/ 360295 w 5734864"/>
              <a:gd name="connsiteY99" fmla="*/ 4015196 h 6858000"/>
              <a:gd name="connsiteX100" fmla="*/ 339043 w 5734864"/>
              <a:gd name="connsiteY100" fmla="*/ 4052778 h 6858000"/>
              <a:gd name="connsiteX101" fmla="*/ 339343 w 5734864"/>
              <a:gd name="connsiteY101" fmla="*/ 4096257 h 6858000"/>
              <a:gd name="connsiteX102" fmla="*/ 340786 w 5734864"/>
              <a:gd name="connsiteY102" fmla="*/ 4321136 h 6858000"/>
              <a:gd name="connsiteX103" fmla="*/ 343158 w 5734864"/>
              <a:gd name="connsiteY103" fmla="*/ 4429174 h 6858000"/>
              <a:gd name="connsiteX104" fmla="*/ 334599 w 5734864"/>
              <a:gd name="connsiteY104" fmla="*/ 4449938 h 6858000"/>
              <a:gd name="connsiteX105" fmla="*/ 332890 w 5734864"/>
              <a:gd name="connsiteY105" fmla="*/ 4453515 h 6858000"/>
              <a:gd name="connsiteX106" fmla="*/ 331105 w 5734864"/>
              <a:gd name="connsiteY106" fmla="*/ 4467941 h 6858000"/>
              <a:gd name="connsiteX107" fmla="*/ 324289 w 5734864"/>
              <a:gd name="connsiteY107" fmla="*/ 4471861 h 6858000"/>
              <a:gd name="connsiteX108" fmla="*/ 317079 w 5734864"/>
              <a:gd name="connsiteY108" fmla="*/ 4493468 h 6858000"/>
              <a:gd name="connsiteX109" fmla="*/ 315557 w 5734864"/>
              <a:gd name="connsiteY109" fmla="*/ 4520067 h 6858000"/>
              <a:gd name="connsiteX110" fmla="*/ 315240 w 5734864"/>
              <a:gd name="connsiteY110" fmla="*/ 4536872 h 6858000"/>
              <a:gd name="connsiteX111" fmla="*/ 316200 w 5734864"/>
              <a:gd name="connsiteY111" fmla="*/ 4538297 h 6858000"/>
              <a:gd name="connsiteX112" fmla="*/ 317507 w 5734864"/>
              <a:gd name="connsiteY112" fmla="*/ 4547582 h 6858000"/>
              <a:gd name="connsiteX113" fmla="*/ 323078 w 5734864"/>
              <a:gd name="connsiteY113" fmla="*/ 4592102 h 6858000"/>
              <a:gd name="connsiteX114" fmla="*/ 328722 w 5734864"/>
              <a:gd name="connsiteY114" fmla="*/ 4667914 h 6858000"/>
              <a:gd name="connsiteX115" fmla="*/ 335597 w 5734864"/>
              <a:gd name="connsiteY115" fmla="*/ 4695035 h 6858000"/>
              <a:gd name="connsiteX116" fmla="*/ 339485 w 5734864"/>
              <a:gd name="connsiteY116" fmla="*/ 4695979 h 6858000"/>
              <a:gd name="connsiteX117" fmla="*/ 341089 w 5734864"/>
              <a:gd name="connsiteY117" fmla="*/ 4704268 h 6858000"/>
              <a:gd name="connsiteX118" fmla="*/ 342177 w 5734864"/>
              <a:gd name="connsiteY118" fmla="*/ 4706060 h 6858000"/>
              <a:gd name="connsiteX119" fmla="*/ 347751 w 5734864"/>
              <a:gd name="connsiteY119" fmla="*/ 4716754 h 6858000"/>
              <a:gd name="connsiteX120" fmla="*/ 344125 w 5734864"/>
              <a:gd name="connsiteY120" fmla="*/ 4764669 h 6858000"/>
              <a:gd name="connsiteX121" fmla="*/ 340188 w 5734864"/>
              <a:gd name="connsiteY121" fmla="*/ 4779386 h 6858000"/>
              <a:gd name="connsiteX122" fmla="*/ 335146 w 5734864"/>
              <a:gd name="connsiteY122" fmla="*/ 4787491 h 6858000"/>
              <a:gd name="connsiteX123" fmla="*/ 319124 w 5734864"/>
              <a:gd name="connsiteY123" fmla="*/ 4843514 h 6858000"/>
              <a:gd name="connsiteX124" fmla="*/ 305956 w 5734864"/>
              <a:gd name="connsiteY124" fmla="*/ 4881505 h 6858000"/>
              <a:gd name="connsiteX125" fmla="*/ 301062 w 5734864"/>
              <a:gd name="connsiteY125" fmla="*/ 4889332 h 6858000"/>
              <a:gd name="connsiteX126" fmla="*/ 302141 w 5734864"/>
              <a:gd name="connsiteY126" fmla="*/ 4899400 h 6858000"/>
              <a:gd name="connsiteX127" fmla="*/ 304424 w 5734864"/>
              <a:gd name="connsiteY127" fmla="*/ 4902664 h 6858000"/>
              <a:gd name="connsiteX128" fmla="*/ 293123 w 5734864"/>
              <a:gd name="connsiteY128" fmla="*/ 4932769 h 6858000"/>
              <a:gd name="connsiteX129" fmla="*/ 292275 w 5734864"/>
              <a:gd name="connsiteY129" fmla="*/ 4936482 h 6858000"/>
              <a:gd name="connsiteX130" fmla="*/ 288304 w 5734864"/>
              <a:gd name="connsiteY130" fmla="*/ 4962325 h 6858000"/>
              <a:gd name="connsiteX131" fmla="*/ 287420 w 5734864"/>
              <a:gd name="connsiteY131" fmla="*/ 5042193 h 6858000"/>
              <a:gd name="connsiteX132" fmla="*/ 287020 w 5734864"/>
              <a:gd name="connsiteY132" fmla="*/ 5065655 h 6858000"/>
              <a:gd name="connsiteX133" fmla="*/ 288488 w 5734864"/>
              <a:gd name="connsiteY133" fmla="*/ 5082216 h 6858000"/>
              <a:gd name="connsiteX134" fmla="*/ 282763 w 5734864"/>
              <a:gd name="connsiteY134" fmla="*/ 5127114 h 6858000"/>
              <a:gd name="connsiteX135" fmla="*/ 269316 w 5734864"/>
              <a:gd name="connsiteY135" fmla="*/ 5202682 h 6858000"/>
              <a:gd name="connsiteX136" fmla="*/ 269174 w 5734864"/>
              <a:gd name="connsiteY136" fmla="*/ 5230835 h 6858000"/>
              <a:gd name="connsiteX137" fmla="*/ 272679 w 5734864"/>
              <a:gd name="connsiteY137" fmla="*/ 5232660 h 6858000"/>
              <a:gd name="connsiteX138" fmla="*/ 272160 w 5734864"/>
              <a:gd name="connsiteY138" fmla="*/ 5241150 h 6858000"/>
              <a:gd name="connsiteX139" fmla="*/ 272760 w 5734864"/>
              <a:gd name="connsiteY139" fmla="*/ 5243156 h 6858000"/>
              <a:gd name="connsiteX140" fmla="*/ 275462 w 5734864"/>
              <a:gd name="connsiteY140" fmla="*/ 5254919 h 6858000"/>
              <a:gd name="connsiteX141" fmla="*/ 262897 w 5734864"/>
              <a:gd name="connsiteY141" fmla="*/ 5286259 h 6858000"/>
              <a:gd name="connsiteX142" fmla="*/ 252761 w 5734864"/>
              <a:gd name="connsiteY142" fmla="*/ 5357801 h 6858000"/>
              <a:gd name="connsiteX143" fmla="*/ 242360 w 5734864"/>
              <a:gd name="connsiteY143" fmla="*/ 5460080 h 6858000"/>
              <a:gd name="connsiteX144" fmla="*/ 229880 w 5734864"/>
              <a:gd name="connsiteY144" fmla="*/ 5539714 h 6858000"/>
              <a:gd name="connsiteX145" fmla="*/ 204283 w 5734864"/>
              <a:gd name="connsiteY145" fmla="*/ 5639080 h 6858000"/>
              <a:gd name="connsiteX146" fmla="*/ 198948 w 5734864"/>
              <a:gd name="connsiteY146" fmla="*/ 5710958 h 6858000"/>
              <a:gd name="connsiteX147" fmla="*/ 192367 w 5734864"/>
              <a:gd name="connsiteY147" fmla="*/ 5719859 h 6858000"/>
              <a:gd name="connsiteX148" fmla="*/ 188035 w 5734864"/>
              <a:gd name="connsiteY148" fmla="*/ 5729935 h 6858000"/>
              <a:gd name="connsiteX149" fmla="*/ 188428 w 5734864"/>
              <a:gd name="connsiteY149" fmla="*/ 5731182 h 6858000"/>
              <a:gd name="connsiteX150" fmla="*/ 181635 w 5734864"/>
              <a:gd name="connsiteY150" fmla="*/ 5753538 h 6858000"/>
              <a:gd name="connsiteX151" fmla="*/ 169744 w 5734864"/>
              <a:gd name="connsiteY151" fmla="*/ 5796307 h 6858000"/>
              <a:gd name="connsiteX152" fmla="*/ 170351 w 5734864"/>
              <a:gd name="connsiteY152" fmla="*/ 5796644 h 6858000"/>
              <a:gd name="connsiteX153" fmla="*/ 171559 w 5734864"/>
              <a:gd name="connsiteY153" fmla="*/ 5803435 h 6858000"/>
              <a:gd name="connsiteX154" fmla="*/ 172284 w 5734864"/>
              <a:gd name="connsiteY154" fmla="*/ 5816391 h 6858000"/>
              <a:gd name="connsiteX155" fmla="*/ 182542 w 5734864"/>
              <a:gd name="connsiteY155" fmla="*/ 5846382 h 6858000"/>
              <a:gd name="connsiteX156" fmla="*/ 175877 w 5734864"/>
              <a:gd name="connsiteY156" fmla="*/ 5871336 h 6858000"/>
              <a:gd name="connsiteX157" fmla="*/ 174910 w 5734864"/>
              <a:gd name="connsiteY157" fmla="*/ 5876376 h 6858000"/>
              <a:gd name="connsiteX158" fmla="*/ 175047 w 5734864"/>
              <a:gd name="connsiteY158" fmla="*/ 5876483 h 6858000"/>
              <a:gd name="connsiteX159" fmla="*/ 174335 w 5734864"/>
              <a:gd name="connsiteY159" fmla="*/ 5881814 h 6858000"/>
              <a:gd name="connsiteX160" fmla="*/ 171273 w 5734864"/>
              <a:gd name="connsiteY160" fmla="*/ 5895339 h 6858000"/>
              <a:gd name="connsiteX161" fmla="*/ 171658 w 5734864"/>
              <a:gd name="connsiteY161" fmla="*/ 5898749 h 6858000"/>
              <a:gd name="connsiteX162" fmla="*/ 174658 w 5734864"/>
              <a:gd name="connsiteY162" fmla="*/ 5919558 h 6858000"/>
              <a:gd name="connsiteX163" fmla="*/ 169099 w 5734864"/>
              <a:gd name="connsiteY163" fmla="*/ 5984417 h 6858000"/>
              <a:gd name="connsiteX164" fmla="*/ 162007 w 5734864"/>
              <a:gd name="connsiteY164" fmla="*/ 6049043 h 6858000"/>
              <a:gd name="connsiteX165" fmla="*/ 156875 w 5734864"/>
              <a:gd name="connsiteY165" fmla="*/ 6114000 h 6858000"/>
              <a:gd name="connsiteX166" fmla="*/ 165441 w 5734864"/>
              <a:gd name="connsiteY166" fmla="*/ 6146938 h 6858000"/>
              <a:gd name="connsiteX167" fmla="*/ 165177 w 5734864"/>
              <a:gd name="connsiteY167" fmla="*/ 6150658 h 6858000"/>
              <a:gd name="connsiteX168" fmla="*/ 161772 w 5734864"/>
              <a:gd name="connsiteY168" fmla="*/ 6160011 h 6858000"/>
              <a:gd name="connsiteX169" fmla="*/ 160051 w 5734864"/>
              <a:gd name="connsiteY169" fmla="*/ 6163393 h 6858000"/>
              <a:gd name="connsiteX170" fmla="*/ 158473 w 5734864"/>
              <a:gd name="connsiteY170" fmla="*/ 6168628 h 6858000"/>
              <a:gd name="connsiteX171" fmla="*/ 158573 w 5734864"/>
              <a:gd name="connsiteY171" fmla="*/ 6168799 h 6858000"/>
              <a:gd name="connsiteX172" fmla="*/ 146463 w 5734864"/>
              <a:gd name="connsiteY172" fmla="*/ 6196671 h 6858000"/>
              <a:gd name="connsiteX173" fmla="*/ 150209 w 5734864"/>
              <a:gd name="connsiteY173" fmla="*/ 6232365 h 6858000"/>
              <a:gd name="connsiteX174" fmla="*/ 148544 w 5734864"/>
              <a:gd name="connsiteY174" fmla="*/ 6246162 h 6858000"/>
              <a:gd name="connsiteX175" fmla="*/ 148403 w 5734864"/>
              <a:gd name="connsiteY175" fmla="*/ 6253754 h 6858000"/>
              <a:gd name="connsiteX176" fmla="*/ 138880 w 5734864"/>
              <a:gd name="connsiteY176" fmla="*/ 6276449 h 6858000"/>
              <a:gd name="connsiteX177" fmla="*/ 138683 w 5734864"/>
              <a:gd name="connsiteY177" fmla="*/ 6279721 h 6858000"/>
              <a:gd name="connsiteX178" fmla="*/ 130721 w 5734864"/>
              <a:gd name="connsiteY178" fmla="*/ 6293675 h 6858000"/>
              <a:gd name="connsiteX179" fmla="*/ 120717 w 5734864"/>
              <a:gd name="connsiteY179" fmla="*/ 6313967 h 6858000"/>
              <a:gd name="connsiteX180" fmla="*/ 120841 w 5734864"/>
              <a:gd name="connsiteY180" fmla="*/ 6315437 h 6858000"/>
              <a:gd name="connsiteX181" fmla="*/ 115208 w 5734864"/>
              <a:gd name="connsiteY181" fmla="*/ 6324024 h 6858000"/>
              <a:gd name="connsiteX182" fmla="*/ 101217 w 5734864"/>
              <a:gd name="connsiteY182" fmla="*/ 6365923 h 6858000"/>
              <a:gd name="connsiteX183" fmla="*/ 74946 w 5734864"/>
              <a:gd name="connsiteY183" fmla="*/ 6556817 h 6858000"/>
              <a:gd name="connsiteX184" fmla="*/ 16001 w 5734864"/>
              <a:gd name="connsiteY184" fmla="*/ 6808678 h 6858000"/>
              <a:gd name="connsiteX185" fmla="*/ 0 w 5734864"/>
              <a:gd name="connsiteY185" fmla="*/ 6858000 h 6858000"/>
              <a:gd name="connsiteX186" fmla="*/ 5734864 w 5734864"/>
              <a:gd name="connsiteY186" fmla="*/ 6858000 h 6858000"/>
              <a:gd name="connsiteX187" fmla="*/ 5734864 w 5734864"/>
              <a:gd name="connsiteY187"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Lst>
            <a:rect l="l" t="t" r="r" b="b"/>
            <a:pathLst>
              <a:path w="5734864" h="6858000">
                <a:moveTo>
                  <a:pt x="5734864" y="0"/>
                </a:moveTo>
                <a:lnTo>
                  <a:pt x="771611" y="0"/>
                </a:lnTo>
                <a:cubicBezTo>
                  <a:pt x="771634" y="16369"/>
                  <a:pt x="771656" y="32739"/>
                  <a:pt x="771679" y="49108"/>
                </a:cubicBezTo>
                <a:cubicBezTo>
                  <a:pt x="775201" y="55622"/>
                  <a:pt x="788724" y="196721"/>
                  <a:pt x="794248" y="200968"/>
                </a:cubicBezTo>
                <a:lnTo>
                  <a:pt x="801749" y="414071"/>
                </a:lnTo>
                <a:cubicBezTo>
                  <a:pt x="807329" y="440933"/>
                  <a:pt x="835107" y="598697"/>
                  <a:pt x="818548" y="585467"/>
                </a:cubicBezTo>
                <a:cubicBezTo>
                  <a:pt x="856197" y="664140"/>
                  <a:pt x="837895" y="708473"/>
                  <a:pt x="857476" y="800623"/>
                </a:cubicBezTo>
                <a:cubicBezTo>
                  <a:pt x="822401" y="857344"/>
                  <a:pt x="855723" y="824571"/>
                  <a:pt x="851083" y="878903"/>
                </a:cubicBezTo>
                <a:cubicBezTo>
                  <a:pt x="884811" y="859448"/>
                  <a:pt x="834648" y="946397"/>
                  <a:pt x="873564" y="943826"/>
                </a:cubicBezTo>
                <a:cubicBezTo>
                  <a:pt x="871487" y="953795"/>
                  <a:pt x="868248" y="963533"/>
                  <a:pt x="864705" y="973328"/>
                </a:cubicBezTo>
                <a:lnTo>
                  <a:pt x="862869" y="978457"/>
                </a:lnTo>
                <a:lnTo>
                  <a:pt x="862233" y="998041"/>
                </a:lnTo>
                <a:lnTo>
                  <a:pt x="853665" y="1004750"/>
                </a:lnTo>
                <a:lnTo>
                  <a:pt x="847865" y="1070795"/>
                </a:lnTo>
                <a:cubicBezTo>
                  <a:pt x="870234" y="1110486"/>
                  <a:pt x="833172" y="1190441"/>
                  <a:pt x="862786" y="1238994"/>
                </a:cubicBezTo>
                <a:cubicBezTo>
                  <a:pt x="864699" y="1290599"/>
                  <a:pt x="860615" y="1347716"/>
                  <a:pt x="859345" y="1380427"/>
                </a:cubicBezTo>
                <a:cubicBezTo>
                  <a:pt x="845703" y="1396391"/>
                  <a:pt x="873184" y="1435525"/>
                  <a:pt x="855172" y="1435262"/>
                </a:cubicBezTo>
                <a:lnTo>
                  <a:pt x="860494" y="1453861"/>
                </a:lnTo>
                <a:lnTo>
                  <a:pt x="853731" y="1467047"/>
                </a:lnTo>
                <a:cubicBezTo>
                  <a:pt x="846549" y="1480528"/>
                  <a:pt x="841728" y="1491093"/>
                  <a:pt x="845847" y="1502307"/>
                </a:cubicBezTo>
                <a:lnTo>
                  <a:pt x="817613" y="1565166"/>
                </a:lnTo>
                <a:cubicBezTo>
                  <a:pt x="805468" y="1557258"/>
                  <a:pt x="816534" y="1596564"/>
                  <a:pt x="804223" y="1601941"/>
                </a:cubicBezTo>
                <a:cubicBezTo>
                  <a:pt x="794287" y="1604654"/>
                  <a:pt x="795328" y="1617209"/>
                  <a:pt x="791773" y="1627005"/>
                </a:cubicBezTo>
                <a:cubicBezTo>
                  <a:pt x="781684" y="1634393"/>
                  <a:pt x="772978" y="1683187"/>
                  <a:pt x="774645" y="1699922"/>
                </a:cubicBezTo>
                <a:cubicBezTo>
                  <a:pt x="785341" y="1746767"/>
                  <a:pt x="744845" y="1787099"/>
                  <a:pt x="752343" y="1824604"/>
                </a:cubicBezTo>
                <a:cubicBezTo>
                  <a:pt x="751502" y="1834578"/>
                  <a:pt x="749297" y="1842929"/>
                  <a:pt x="746254" y="1850222"/>
                </a:cubicBezTo>
                <a:lnTo>
                  <a:pt x="728600" y="1869603"/>
                </a:lnTo>
                <a:lnTo>
                  <a:pt x="724396" y="1883104"/>
                </a:lnTo>
                <a:lnTo>
                  <a:pt x="722165" y="1885924"/>
                </a:lnTo>
                <a:lnTo>
                  <a:pt x="721338" y="1887123"/>
                </a:lnTo>
                <a:lnTo>
                  <a:pt x="714840" y="1902274"/>
                </a:lnTo>
                <a:lnTo>
                  <a:pt x="722847" y="1929891"/>
                </a:lnTo>
                <a:lnTo>
                  <a:pt x="714660" y="1982709"/>
                </a:lnTo>
                <a:cubicBezTo>
                  <a:pt x="727725" y="2006201"/>
                  <a:pt x="714739" y="1997091"/>
                  <a:pt x="710759" y="2013010"/>
                </a:cubicBezTo>
                <a:cubicBezTo>
                  <a:pt x="707970" y="2027531"/>
                  <a:pt x="700788" y="2054714"/>
                  <a:pt x="697927" y="2069833"/>
                </a:cubicBezTo>
                <a:cubicBezTo>
                  <a:pt x="685211" y="2080229"/>
                  <a:pt x="698762" y="2088241"/>
                  <a:pt x="693594" y="2103731"/>
                </a:cubicBezTo>
                <a:cubicBezTo>
                  <a:pt x="688481" y="2110649"/>
                  <a:pt x="687183" y="2115973"/>
                  <a:pt x="691109" y="2124027"/>
                </a:cubicBezTo>
                <a:cubicBezTo>
                  <a:pt x="666413" y="2155740"/>
                  <a:pt x="688031" y="2144874"/>
                  <a:pt x="676593" y="2176182"/>
                </a:cubicBezTo>
                <a:cubicBezTo>
                  <a:pt x="665190" y="2202944"/>
                  <a:pt x="656416" y="2233857"/>
                  <a:pt x="633227" y="2258036"/>
                </a:cubicBezTo>
                <a:cubicBezTo>
                  <a:pt x="626930" y="2262191"/>
                  <a:pt x="623498" y="2274069"/>
                  <a:pt x="625564" y="2284567"/>
                </a:cubicBezTo>
                <a:cubicBezTo>
                  <a:pt x="625918" y="2286374"/>
                  <a:pt x="626427" y="2288071"/>
                  <a:pt x="627074" y="2289605"/>
                </a:cubicBezTo>
                <a:cubicBezTo>
                  <a:pt x="619029" y="2296628"/>
                  <a:pt x="616453" y="2303188"/>
                  <a:pt x="614574" y="2308717"/>
                </a:cubicBezTo>
                <a:lnTo>
                  <a:pt x="606890" y="2320662"/>
                </a:lnTo>
                <a:lnTo>
                  <a:pt x="605558" y="2327897"/>
                </a:lnTo>
                <a:lnTo>
                  <a:pt x="602202" y="2357749"/>
                </a:lnTo>
                <a:lnTo>
                  <a:pt x="600213" y="2364905"/>
                </a:lnTo>
                <a:lnTo>
                  <a:pt x="597160" y="2388351"/>
                </a:lnTo>
                <a:lnTo>
                  <a:pt x="597982" y="2402296"/>
                </a:lnTo>
                <a:lnTo>
                  <a:pt x="593150" y="2420015"/>
                </a:lnTo>
                <a:cubicBezTo>
                  <a:pt x="593044" y="2420926"/>
                  <a:pt x="592939" y="2421838"/>
                  <a:pt x="592833" y="2422749"/>
                </a:cubicBezTo>
                <a:lnTo>
                  <a:pt x="594479" y="2426002"/>
                </a:lnTo>
                <a:cubicBezTo>
                  <a:pt x="594168" y="2427683"/>
                  <a:pt x="593118" y="2429721"/>
                  <a:pt x="591963" y="2431950"/>
                </a:cubicBezTo>
                <a:cubicBezTo>
                  <a:pt x="591823" y="2432599"/>
                  <a:pt x="591684" y="2433248"/>
                  <a:pt x="591544" y="2433897"/>
                </a:cubicBezTo>
                <a:lnTo>
                  <a:pt x="589519" y="2451398"/>
                </a:lnTo>
                <a:cubicBezTo>
                  <a:pt x="589692" y="2452777"/>
                  <a:pt x="589864" y="2454157"/>
                  <a:pt x="590037" y="2455536"/>
                </a:cubicBezTo>
                <a:lnTo>
                  <a:pt x="588179" y="2462981"/>
                </a:lnTo>
                <a:lnTo>
                  <a:pt x="583434" y="2503991"/>
                </a:lnTo>
                <a:cubicBezTo>
                  <a:pt x="576530" y="2566058"/>
                  <a:pt x="570433" y="2625224"/>
                  <a:pt x="567942" y="2652936"/>
                </a:cubicBezTo>
                <a:cubicBezTo>
                  <a:pt x="570864" y="2658290"/>
                  <a:pt x="572739" y="2664095"/>
                  <a:pt x="573869" y="2670188"/>
                </a:cubicBezTo>
                <a:lnTo>
                  <a:pt x="575243" y="2688114"/>
                </a:lnTo>
                <a:lnTo>
                  <a:pt x="573824" y="2689856"/>
                </a:lnTo>
                <a:cubicBezTo>
                  <a:pt x="569972" y="2698471"/>
                  <a:pt x="569572" y="2704494"/>
                  <a:pt x="570699" y="2709353"/>
                </a:cubicBezTo>
                <a:lnTo>
                  <a:pt x="573192" y="2714527"/>
                </a:lnTo>
                <a:cubicBezTo>
                  <a:pt x="572809" y="2719080"/>
                  <a:pt x="572427" y="2723634"/>
                  <a:pt x="572044" y="2728187"/>
                </a:cubicBezTo>
                <a:cubicBezTo>
                  <a:pt x="572184" y="2737412"/>
                  <a:pt x="572325" y="2746638"/>
                  <a:pt x="572465" y="2755863"/>
                </a:cubicBezTo>
                <a:lnTo>
                  <a:pt x="570028" y="2760324"/>
                </a:lnTo>
                <a:lnTo>
                  <a:pt x="566748" y="2800948"/>
                </a:lnTo>
                <a:lnTo>
                  <a:pt x="565509" y="2801167"/>
                </a:lnTo>
                <a:cubicBezTo>
                  <a:pt x="562655" y="2802587"/>
                  <a:pt x="560408" y="2805381"/>
                  <a:pt x="559367" y="2811129"/>
                </a:cubicBezTo>
                <a:cubicBezTo>
                  <a:pt x="543471" y="2797318"/>
                  <a:pt x="552020" y="2812773"/>
                  <a:pt x="550354" y="2830949"/>
                </a:cubicBezTo>
                <a:cubicBezTo>
                  <a:pt x="525292" y="2813553"/>
                  <a:pt x="531129" y="2868192"/>
                  <a:pt x="514795" y="2872433"/>
                </a:cubicBezTo>
                <a:lnTo>
                  <a:pt x="509875" y="2923099"/>
                </a:lnTo>
                <a:lnTo>
                  <a:pt x="509577" y="2923197"/>
                </a:lnTo>
                <a:cubicBezTo>
                  <a:pt x="508704" y="2924865"/>
                  <a:pt x="508038" y="2927556"/>
                  <a:pt x="507597" y="2931868"/>
                </a:cubicBezTo>
                <a:cubicBezTo>
                  <a:pt x="507524" y="2934019"/>
                  <a:pt x="507452" y="2936171"/>
                  <a:pt x="507379" y="2938322"/>
                </a:cubicBezTo>
                <a:lnTo>
                  <a:pt x="504725" y="2954519"/>
                </a:lnTo>
                <a:lnTo>
                  <a:pt x="502018" y="2959643"/>
                </a:lnTo>
                <a:lnTo>
                  <a:pt x="498360" y="2961019"/>
                </a:lnTo>
                <a:lnTo>
                  <a:pt x="498483" y="2962590"/>
                </a:lnTo>
                <a:cubicBezTo>
                  <a:pt x="502388" y="2975027"/>
                  <a:pt x="510202" y="2980016"/>
                  <a:pt x="484403" y="2990538"/>
                </a:cubicBezTo>
                <a:cubicBezTo>
                  <a:pt x="489425" y="3018352"/>
                  <a:pt x="474337" y="3021029"/>
                  <a:pt x="463075" y="3055956"/>
                </a:cubicBezTo>
                <a:cubicBezTo>
                  <a:pt x="469487" y="3072485"/>
                  <a:pt x="464165" y="3083955"/>
                  <a:pt x="455013" y="3094482"/>
                </a:cubicBezTo>
                <a:cubicBezTo>
                  <a:pt x="453131" y="3130054"/>
                  <a:pt x="437643" y="3160106"/>
                  <a:pt x="428391" y="3198850"/>
                </a:cubicBezTo>
                <a:lnTo>
                  <a:pt x="401440" y="3307560"/>
                </a:lnTo>
                <a:lnTo>
                  <a:pt x="386076" y="3373943"/>
                </a:lnTo>
                <a:cubicBezTo>
                  <a:pt x="386236" y="3376061"/>
                  <a:pt x="380537" y="3378856"/>
                  <a:pt x="374726" y="3381364"/>
                </a:cubicBezTo>
                <a:lnTo>
                  <a:pt x="369145" y="3383729"/>
                </a:lnTo>
                <a:lnTo>
                  <a:pt x="364294" y="3414159"/>
                </a:lnTo>
                <a:lnTo>
                  <a:pt x="366450" y="3436925"/>
                </a:lnTo>
                <a:lnTo>
                  <a:pt x="351743" y="3521619"/>
                </a:lnTo>
                <a:lnTo>
                  <a:pt x="345784" y="3603757"/>
                </a:lnTo>
                <a:cubicBezTo>
                  <a:pt x="345255" y="3619979"/>
                  <a:pt x="344727" y="3636202"/>
                  <a:pt x="344198" y="3652424"/>
                </a:cubicBezTo>
                <a:lnTo>
                  <a:pt x="352450" y="3665222"/>
                </a:lnTo>
                <a:lnTo>
                  <a:pt x="342621" y="3700804"/>
                </a:lnTo>
                <a:lnTo>
                  <a:pt x="341514" y="3734774"/>
                </a:lnTo>
                <a:cubicBezTo>
                  <a:pt x="341212" y="3751567"/>
                  <a:pt x="340909" y="3768360"/>
                  <a:pt x="340607" y="3785153"/>
                </a:cubicBezTo>
                <a:cubicBezTo>
                  <a:pt x="340640" y="3786161"/>
                  <a:pt x="340674" y="3787169"/>
                  <a:pt x="340707" y="3788177"/>
                </a:cubicBezTo>
                <a:cubicBezTo>
                  <a:pt x="340592" y="3791719"/>
                  <a:pt x="340476" y="3795261"/>
                  <a:pt x="340361" y="3798803"/>
                </a:cubicBezTo>
                <a:cubicBezTo>
                  <a:pt x="340121" y="3812119"/>
                  <a:pt x="339882" y="3825434"/>
                  <a:pt x="339642" y="3838750"/>
                </a:cubicBezTo>
                <a:cubicBezTo>
                  <a:pt x="337363" y="3949044"/>
                  <a:pt x="361794" y="3960437"/>
                  <a:pt x="360295" y="4015196"/>
                </a:cubicBezTo>
                <a:lnTo>
                  <a:pt x="339043" y="4052778"/>
                </a:lnTo>
                <a:lnTo>
                  <a:pt x="339343" y="4096257"/>
                </a:lnTo>
                <a:cubicBezTo>
                  <a:pt x="362058" y="4159145"/>
                  <a:pt x="332404" y="4250479"/>
                  <a:pt x="340786" y="4321136"/>
                </a:cubicBezTo>
                <a:cubicBezTo>
                  <a:pt x="341421" y="4376624"/>
                  <a:pt x="344189" y="4407708"/>
                  <a:pt x="343158" y="4429174"/>
                </a:cubicBezTo>
                <a:cubicBezTo>
                  <a:pt x="340948" y="4436304"/>
                  <a:pt x="337887" y="4443121"/>
                  <a:pt x="334599" y="4449938"/>
                </a:cubicBezTo>
                <a:lnTo>
                  <a:pt x="332890" y="4453515"/>
                </a:lnTo>
                <a:lnTo>
                  <a:pt x="331105" y="4467941"/>
                </a:lnTo>
                <a:lnTo>
                  <a:pt x="324289" y="4471861"/>
                </a:lnTo>
                <a:lnTo>
                  <a:pt x="317079" y="4493468"/>
                </a:lnTo>
                <a:cubicBezTo>
                  <a:pt x="315353" y="4501584"/>
                  <a:pt x="314639" y="4510343"/>
                  <a:pt x="315557" y="4520067"/>
                </a:cubicBezTo>
                <a:cubicBezTo>
                  <a:pt x="315451" y="4525669"/>
                  <a:pt x="315346" y="4531270"/>
                  <a:pt x="315240" y="4536872"/>
                </a:cubicBezTo>
                <a:lnTo>
                  <a:pt x="316200" y="4538297"/>
                </a:lnTo>
                <a:cubicBezTo>
                  <a:pt x="316738" y="4541182"/>
                  <a:pt x="316785" y="4544563"/>
                  <a:pt x="317507" y="4547582"/>
                </a:cubicBezTo>
                <a:cubicBezTo>
                  <a:pt x="322716" y="4552468"/>
                  <a:pt x="324912" y="4582137"/>
                  <a:pt x="323078" y="4592102"/>
                </a:cubicBezTo>
                <a:cubicBezTo>
                  <a:pt x="314597" y="4619728"/>
                  <a:pt x="334923" y="4645745"/>
                  <a:pt x="328722" y="4667914"/>
                </a:cubicBezTo>
                <a:cubicBezTo>
                  <a:pt x="330810" y="4685069"/>
                  <a:pt x="333803" y="4690356"/>
                  <a:pt x="335597" y="4695035"/>
                </a:cubicBezTo>
                <a:lnTo>
                  <a:pt x="339485" y="4695979"/>
                </a:lnTo>
                <a:lnTo>
                  <a:pt x="341089" y="4704268"/>
                </a:lnTo>
                <a:lnTo>
                  <a:pt x="342177" y="4706060"/>
                </a:lnTo>
                <a:cubicBezTo>
                  <a:pt x="344268" y="4709474"/>
                  <a:pt x="346234" y="4712931"/>
                  <a:pt x="347751" y="4716754"/>
                </a:cubicBezTo>
                <a:lnTo>
                  <a:pt x="344125" y="4764669"/>
                </a:lnTo>
                <a:lnTo>
                  <a:pt x="340188" y="4779386"/>
                </a:lnTo>
                <a:lnTo>
                  <a:pt x="335146" y="4787491"/>
                </a:lnTo>
                <a:lnTo>
                  <a:pt x="319124" y="4843514"/>
                </a:lnTo>
                <a:lnTo>
                  <a:pt x="305956" y="4881505"/>
                </a:lnTo>
                <a:lnTo>
                  <a:pt x="301062" y="4889332"/>
                </a:lnTo>
                <a:lnTo>
                  <a:pt x="302141" y="4899400"/>
                </a:lnTo>
                <a:cubicBezTo>
                  <a:pt x="302767" y="4900706"/>
                  <a:pt x="303536" y="4901803"/>
                  <a:pt x="304424" y="4902664"/>
                </a:cubicBezTo>
                <a:lnTo>
                  <a:pt x="293123" y="4932769"/>
                </a:lnTo>
                <a:lnTo>
                  <a:pt x="292275" y="4936482"/>
                </a:lnTo>
                <a:lnTo>
                  <a:pt x="288304" y="4962325"/>
                </a:lnTo>
                <a:cubicBezTo>
                  <a:pt x="288009" y="4988948"/>
                  <a:pt x="287715" y="5015570"/>
                  <a:pt x="287420" y="5042193"/>
                </a:cubicBezTo>
                <a:cubicBezTo>
                  <a:pt x="295373" y="5039737"/>
                  <a:pt x="281659" y="5060438"/>
                  <a:pt x="287020" y="5065655"/>
                </a:cubicBezTo>
                <a:cubicBezTo>
                  <a:pt x="291675" y="5068928"/>
                  <a:pt x="288601" y="5075970"/>
                  <a:pt x="288488" y="5082216"/>
                </a:cubicBezTo>
                <a:cubicBezTo>
                  <a:pt x="292282" y="5088207"/>
                  <a:pt x="287008" y="5117775"/>
                  <a:pt x="282763" y="5127114"/>
                </a:cubicBezTo>
                <a:cubicBezTo>
                  <a:pt x="267723" y="5152218"/>
                  <a:pt x="280799" y="5182399"/>
                  <a:pt x="269316" y="5202682"/>
                </a:cubicBezTo>
                <a:cubicBezTo>
                  <a:pt x="267050" y="5219969"/>
                  <a:pt x="268614" y="5225841"/>
                  <a:pt x="269174" y="5230835"/>
                </a:cubicBezTo>
                <a:lnTo>
                  <a:pt x="272679" y="5232660"/>
                </a:lnTo>
                <a:lnTo>
                  <a:pt x="272160" y="5241150"/>
                </a:lnTo>
                <a:lnTo>
                  <a:pt x="272760" y="5243156"/>
                </a:lnTo>
                <a:cubicBezTo>
                  <a:pt x="273922" y="5246984"/>
                  <a:pt x="274952" y="5250824"/>
                  <a:pt x="275462" y="5254919"/>
                </a:cubicBezTo>
                <a:cubicBezTo>
                  <a:pt x="258407" y="5258851"/>
                  <a:pt x="276976" y="5290392"/>
                  <a:pt x="262897" y="5286259"/>
                </a:cubicBezTo>
                <a:cubicBezTo>
                  <a:pt x="262724" y="5309439"/>
                  <a:pt x="239612" y="5337531"/>
                  <a:pt x="252761" y="5357801"/>
                </a:cubicBezTo>
                <a:cubicBezTo>
                  <a:pt x="248775" y="5392256"/>
                  <a:pt x="247799" y="5423412"/>
                  <a:pt x="242360" y="5460080"/>
                </a:cubicBezTo>
                <a:cubicBezTo>
                  <a:pt x="232632" y="5488478"/>
                  <a:pt x="242025" y="5519143"/>
                  <a:pt x="229880" y="5539714"/>
                </a:cubicBezTo>
                <a:cubicBezTo>
                  <a:pt x="230558" y="5572454"/>
                  <a:pt x="222150" y="5613340"/>
                  <a:pt x="204283" y="5639080"/>
                </a:cubicBezTo>
                <a:cubicBezTo>
                  <a:pt x="201596" y="5674226"/>
                  <a:pt x="191051" y="5680198"/>
                  <a:pt x="198948" y="5710958"/>
                </a:cubicBezTo>
                <a:cubicBezTo>
                  <a:pt x="196338" y="5713534"/>
                  <a:pt x="194185" y="5716550"/>
                  <a:pt x="192367" y="5719859"/>
                </a:cubicBezTo>
                <a:lnTo>
                  <a:pt x="188035" y="5729935"/>
                </a:lnTo>
                <a:lnTo>
                  <a:pt x="188428" y="5731182"/>
                </a:lnTo>
                <a:lnTo>
                  <a:pt x="181635" y="5753538"/>
                </a:lnTo>
                <a:lnTo>
                  <a:pt x="169744" y="5796307"/>
                </a:lnTo>
                <a:lnTo>
                  <a:pt x="170351" y="5796644"/>
                </a:lnTo>
                <a:cubicBezTo>
                  <a:pt x="171558" y="5797954"/>
                  <a:pt x="172173" y="5799948"/>
                  <a:pt x="171559" y="5803435"/>
                </a:cubicBezTo>
                <a:cubicBezTo>
                  <a:pt x="182664" y="5798231"/>
                  <a:pt x="175075" y="5805646"/>
                  <a:pt x="172284" y="5816391"/>
                </a:cubicBezTo>
                <a:cubicBezTo>
                  <a:pt x="188911" y="5810703"/>
                  <a:pt x="174844" y="5841128"/>
                  <a:pt x="182542" y="5846382"/>
                </a:cubicBezTo>
                <a:cubicBezTo>
                  <a:pt x="180118" y="5854404"/>
                  <a:pt x="177856" y="5862781"/>
                  <a:pt x="175877" y="5871336"/>
                </a:cubicBezTo>
                <a:lnTo>
                  <a:pt x="174910" y="5876376"/>
                </a:lnTo>
                <a:lnTo>
                  <a:pt x="175047" y="5876483"/>
                </a:lnTo>
                <a:cubicBezTo>
                  <a:pt x="175167" y="5877594"/>
                  <a:pt x="174973" y="5879257"/>
                  <a:pt x="174335" y="5881814"/>
                </a:cubicBezTo>
                <a:lnTo>
                  <a:pt x="171273" y="5895339"/>
                </a:lnTo>
                <a:cubicBezTo>
                  <a:pt x="171401" y="5896476"/>
                  <a:pt x="171530" y="5897612"/>
                  <a:pt x="171658" y="5898749"/>
                </a:cubicBezTo>
                <a:lnTo>
                  <a:pt x="174658" y="5919558"/>
                </a:lnTo>
                <a:cubicBezTo>
                  <a:pt x="173958" y="5933601"/>
                  <a:pt x="171208" y="5962838"/>
                  <a:pt x="169099" y="5984417"/>
                </a:cubicBezTo>
                <a:cubicBezTo>
                  <a:pt x="162916" y="6005205"/>
                  <a:pt x="164971" y="6025162"/>
                  <a:pt x="162007" y="6049043"/>
                </a:cubicBezTo>
                <a:cubicBezTo>
                  <a:pt x="150795" y="6073830"/>
                  <a:pt x="160091" y="6088483"/>
                  <a:pt x="156875" y="6114000"/>
                </a:cubicBezTo>
                <a:cubicBezTo>
                  <a:pt x="141597" y="6134477"/>
                  <a:pt x="163381" y="6133378"/>
                  <a:pt x="165441" y="6146938"/>
                </a:cubicBezTo>
                <a:lnTo>
                  <a:pt x="165177" y="6150658"/>
                </a:lnTo>
                <a:lnTo>
                  <a:pt x="161772" y="6160011"/>
                </a:lnTo>
                <a:lnTo>
                  <a:pt x="160051" y="6163393"/>
                </a:lnTo>
                <a:cubicBezTo>
                  <a:pt x="159032" y="6165775"/>
                  <a:pt x="158564" y="6167421"/>
                  <a:pt x="158473" y="6168628"/>
                </a:cubicBezTo>
                <a:cubicBezTo>
                  <a:pt x="158506" y="6168685"/>
                  <a:pt x="158540" y="6168742"/>
                  <a:pt x="158573" y="6168799"/>
                </a:cubicBezTo>
                <a:lnTo>
                  <a:pt x="146463" y="6196671"/>
                </a:lnTo>
                <a:cubicBezTo>
                  <a:pt x="152348" y="6205503"/>
                  <a:pt x="134460" y="6231012"/>
                  <a:pt x="150209" y="6232365"/>
                </a:cubicBezTo>
                <a:cubicBezTo>
                  <a:pt x="145821" y="6242321"/>
                  <a:pt x="137774" y="6246719"/>
                  <a:pt x="148544" y="6246162"/>
                </a:cubicBezTo>
                <a:cubicBezTo>
                  <a:pt x="147378" y="6249522"/>
                  <a:pt x="147566" y="6251866"/>
                  <a:pt x="148403" y="6253754"/>
                </a:cubicBezTo>
                <a:lnTo>
                  <a:pt x="138880" y="6276449"/>
                </a:lnTo>
                <a:cubicBezTo>
                  <a:pt x="138814" y="6277540"/>
                  <a:pt x="138749" y="6278630"/>
                  <a:pt x="138683" y="6279721"/>
                </a:cubicBezTo>
                <a:lnTo>
                  <a:pt x="130721" y="6293675"/>
                </a:lnTo>
                <a:lnTo>
                  <a:pt x="120717" y="6313967"/>
                </a:lnTo>
                <a:cubicBezTo>
                  <a:pt x="120758" y="6314457"/>
                  <a:pt x="120800" y="6314947"/>
                  <a:pt x="120841" y="6315437"/>
                </a:cubicBezTo>
                <a:lnTo>
                  <a:pt x="115208" y="6324024"/>
                </a:lnTo>
                <a:cubicBezTo>
                  <a:pt x="113007" y="6326672"/>
                  <a:pt x="103991" y="6364381"/>
                  <a:pt x="101217" y="6365923"/>
                </a:cubicBezTo>
                <a:lnTo>
                  <a:pt x="74946" y="6556817"/>
                </a:lnTo>
                <a:cubicBezTo>
                  <a:pt x="55357" y="6665926"/>
                  <a:pt x="35695" y="6744075"/>
                  <a:pt x="16001" y="6808678"/>
                </a:cubicBezTo>
                <a:lnTo>
                  <a:pt x="0" y="6858000"/>
                </a:lnTo>
                <a:lnTo>
                  <a:pt x="5734864" y="6858000"/>
                </a:lnTo>
                <a:lnTo>
                  <a:pt x="5734864"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olo 1">
            <a:extLst>
              <a:ext uri="{FF2B5EF4-FFF2-40B4-BE49-F238E27FC236}">
                <a16:creationId xmlns:a16="http://schemas.microsoft.com/office/drawing/2014/main" id="{208CD670-B171-11DB-6AE5-D3618B543E2E}"/>
              </a:ext>
            </a:extLst>
          </p:cNvPr>
          <p:cNvSpPr>
            <a:spLocks noGrp="1"/>
          </p:cNvSpPr>
          <p:nvPr>
            <p:ph type="ctrTitle"/>
          </p:nvPr>
        </p:nvSpPr>
        <p:spPr>
          <a:xfrm>
            <a:off x="773408" y="1599904"/>
            <a:ext cx="3616913" cy="2762546"/>
          </a:xfrm>
        </p:spPr>
        <p:txBody>
          <a:bodyPr>
            <a:noAutofit/>
          </a:bodyPr>
          <a:lstStyle/>
          <a:p>
            <a:pPr algn="just"/>
            <a:r>
              <a:rPr lang="it-IT" sz="3600" i="1" dirty="0">
                <a:latin typeface="Arial" panose="020B0604020202020204" pitchFamily="34" charset="0"/>
                <a:cs typeface="Arial" panose="020B0604020202020204" pitchFamily="34" charset="0"/>
              </a:rPr>
              <a:t>Corso di preparazione alla stesura della tesi di laurea in diritto del lavoro</a:t>
            </a:r>
          </a:p>
        </p:txBody>
      </p:sp>
      <p:sp>
        <p:nvSpPr>
          <p:cNvPr id="3" name="Sottotitolo 2">
            <a:extLst>
              <a:ext uri="{FF2B5EF4-FFF2-40B4-BE49-F238E27FC236}">
                <a16:creationId xmlns:a16="http://schemas.microsoft.com/office/drawing/2014/main" id="{88C83AEE-C863-B317-4C98-B89BD1C39BAF}"/>
              </a:ext>
            </a:extLst>
          </p:cNvPr>
          <p:cNvSpPr>
            <a:spLocks noGrp="1"/>
          </p:cNvSpPr>
          <p:nvPr>
            <p:ph type="subTitle" idx="1"/>
          </p:nvPr>
        </p:nvSpPr>
        <p:spPr>
          <a:xfrm>
            <a:off x="996287" y="4676775"/>
            <a:ext cx="3125337" cy="581321"/>
          </a:xfrm>
        </p:spPr>
        <p:txBody>
          <a:bodyPr>
            <a:normAutofit/>
          </a:bodyPr>
          <a:lstStyle/>
          <a:p>
            <a:r>
              <a:rPr lang="it-IT" sz="1800" dirty="0">
                <a:latin typeface="Arial" panose="020B0604020202020204" pitchFamily="34" charset="0"/>
                <a:cs typeface="Arial" panose="020B0604020202020204" pitchFamily="34" charset="0"/>
              </a:rPr>
              <a:t>Anno 2023/2024</a:t>
            </a:r>
          </a:p>
        </p:txBody>
      </p:sp>
      <p:pic>
        <p:nvPicPr>
          <p:cNvPr id="5" name="Immagine 4">
            <a:extLst>
              <a:ext uri="{FF2B5EF4-FFF2-40B4-BE49-F238E27FC236}">
                <a16:creationId xmlns:a16="http://schemas.microsoft.com/office/drawing/2014/main" id="{A3C75BE9-FFE8-9D81-C6E1-DD24896C4605}"/>
              </a:ext>
            </a:extLst>
          </p:cNvPr>
          <p:cNvPicPr>
            <a:picLocks noChangeAspect="1"/>
          </p:cNvPicPr>
          <p:nvPr/>
        </p:nvPicPr>
        <p:blipFill>
          <a:blip r:embed="rId2"/>
          <a:stretch>
            <a:fillRect/>
          </a:stretch>
        </p:blipFill>
        <p:spPr>
          <a:xfrm>
            <a:off x="5895751" y="825020"/>
            <a:ext cx="5708649" cy="5177985"/>
          </a:xfrm>
          <a:prstGeom prst="rect">
            <a:avLst/>
          </a:prstGeom>
        </p:spPr>
      </p:pic>
    </p:spTree>
    <p:extLst>
      <p:ext uri="{BB962C8B-B14F-4D97-AF65-F5344CB8AC3E}">
        <p14:creationId xmlns:p14="http://schemas.microsoft.com/office/powerpoint/2010/main" val="3267799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E537F0-568C-E6C6-F6FF-DE3B4E973EF2}"/>
              </a:ext>
            </a:extLst>
          </p:cNvPr>
          <p:cNvSpPr>
            <a:spLocks noGrp="1"/>
          </p:cNvSpPr>
          <p:nvPr>
            <p:ph type="title"/>
          </p:nvPr>
        </p:nvSpPr>
        <p:spPr/>
        <p:txBody>
          <a:bodyPr>
            <a:normAutofit/>
          </a:bodyPr>
          <a:lstStyle/>
          <a:p>
            <a:pPr algn="just"/>
            <a:r>
              <a:rPr lang="it-IT" sz="2800" b="1" dirty="0">
                <a:solidFill>
                  <a:srgbClr val="002060"/>
                </a:solidFill>
                <a:latin typeface="Arial" panose="020B0604020202020204" pitchFamily="34" charset="0"/>
                <a:cs typeface="Arial" panose="020B0604020202020204" pitchFamily="34" charset="0"/>
              </a:rPr>
              <a:t>Premessa: distinzione tra dottrina e giurisprudenza</a:t>
            </a:r>
          </a:p>
        </p:txBody>
      </p:sp>
      <p:sp>
        <p:nvSpPr>
          <p:cNvPr id="3" name="Segnaposto contenuto 2">
            <a:extLst>
              <a:ext uri="{FF2B5EF4-FFF2-40B4-BE49-F238E27FC236}">
                <a16:creationId xmlns:a16="http://schemas.microsoft.com/office/drawing/2014/main" id="{E840CE07-EF9E-DB9F-B42A-373B494568FC}"/>
              </a:ext>
            </a:extLst>
          </p:cNvPr>
          <p:cNvSpPr>
            <a:spLocks noGrp="1"/>
          </p:cNvSpPr>
          <p:nvPr>
            <p:ph idx="1"/>
          </p:nvPr>
        </p:nvSpPr>
        <p:spPr/>
        <p:txBody>
          <a:bodyPr/>
          <a:lstStyle/>
          <a:p>
            <a:pPr algn="just"/>
            <a:r>
              <a:rPr lang="it-IT" dirty="0">
                <a:latin typeface="Arial" panose="020B0604020202020204" pitchFamily="34" charset="0"/>
                <a:cs typeface="Arial" panose="020B0604020202020204" pitchFamily="34" charset="0"/>
              </a:rPr>
              <a:t>La dottrina ricomprende il sapere e la speculazione teorica proveniente dagli studiosi del diritto. </a:t>
            </a:r>
          </a:p>
          <a:p>
            <a:pPr algn="just"/>
            <a:r>
              <a:rPr lang="it-IT" dirty="0">
                <a:latin typeface="Arial" panose="020B0604020202020204" pitchFamily="34" charset="0"/>
                <a:cs typeface="Arial" panose="020B0604020202020204" pitchFamily="34" charset="0"/>
              </a:rPr>
              <a:t>Rientrano nella dottrina, per esempio, le monografie, i trattati, gli articoli delle riviste e le note a sentenza.</a:t>
            </a:r>
          </a:p>
          <a:p>
            <a:pPr algn="just"/>
            <a:r>
              <a:rPr lang="it-IT" dirty="0">
                <a:latin typeface="Arial" panose="020B0604020202020204" pitchFamily="34" charset="0"/>
                <a:cs typeface="Arial" panose="020B0604020202020204" pitchFamily="34" charset="0"/>
              </a:rPr>
              <a:t>La giurisprudenza, invece, ricomprende i provvedimenti giurisdizionali emessi dai giudici di ogni ordine e grado.</a:t>
            </a:r>
          </a:p>
          <a:p>
            <a:pPr algn="just"/>
            <a:r>
              <a:rPr lang="it-IT" dirty="0">
                <a:latin typeface="Arial" panose="020B0604020202020204" pitchFamily="34" charset="0"/>
                <a:cs typeface="Arial" panose="020B0604020202020204" pitchFamily="34" charset="0"/>
              </a:rPr>
              <a:t>Rientrano nella nozione di giurisprudenza le sentenze e le massime. </a:t>
            </a:r>
          </a:p>
        </p:txBody>
      </p:sp>
    </p:spTree>
    <p:extLst>
      <p:ext uri="{BB962C8B-B14F-4D97-AF65-F5344CB8AC3E}">
        <p14:creationId xmlns:p14="http://schemas.microsoft.com/office/powerpoint/2010/main" val="2779657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AD8D3DD-0834-6225-CA38-959FC3E7488A}"/>
              </a:ext>
            </a:extLst>
          </p:cNvPr>
          <p:cNvSpPr>
            <a:spLocks noGrp="1"/>
          </p:cNvSpPr>
          <p:nvPr>
            <p:ph type="ctrTitle"/>
          </p:nvPr>
        </p:nvSpPr>
        <p:spPr>
          <a:xfrm>
            <a:off x="1524000" y="1600200"/>
            <a:ext cx="9144000" cy="1021702"/>
          </a:xfrm>
        </p:spPr>
        <p:txBody>
          <a:bodyPr>
            <a:noAutofit/>
          </a:bodyPr>
          <a:lstStyle/>
          <a:p>
            <a:pPr algn="just"/>
            <a:r>
              <a:rPr lang="it-IT" sz="3200" b="1" dirty="0">
                <a:solidFill>
                  <a:srgbClr val="002060"/>
                </a:solidFill>
                <a:latin typeface="Arial" panose="020B0604020202020204" pitchFamily="34" charset="0"/>
                <a:cs typeface="Arial" panose="020B0604020202020204" pitchFamily="34" charset="0"/>
              </a:rPr>
              <a:t>Consultazione dei libri e dei periodici:</a:t>
            </a:r>
            <a:br>
              <a:rPr lang="it-IT" sz="3200" b="1" dirty="0">
                <a:solidFill>
                  <a:srgbClr val="002060"/>
                </a:solidFill>
                <a:latin typeface="Arial" panose="020B0604020202020204" pitchFamily="34" charset="0"/>
                <a:cs typeface="Arial" panose="020B0604020202020204" pitchFamily="34" charset="0"/>
              </a:rPr>
            </a:br>
            <a:br>
              <a:rPr lang="it-IT" sz="3200" b="1" dirty="0">
                <a:solidFill>
                  <a:srgbClr val="002060"/>
                </a:solidFill>
                <a:latin typeface="Arial" panose="020B0604020202020204" pitchFamily="34" charset="0"/>
                <a:cs typeface="Arial" panose="020B0604020202020204" pitchFamily="34" charset="0"/>
              </a:rPr>
            </a:br>
            <a:endParaRPr lang="it-IT" sz="3200" b="1" dirty="0">
              <a:solidFill>
                <a:srgbClr val="002060"/>
              </a:solidFill>
              <a:latin typeface="Arial" panose="020B0604020202020204" pitchFamily="34" charset="0"/>
              <a:cs typeface="Arial" panose="020B0604020202020204" pitchFamily="34" charset="0"/>
            </a:endParaRPr>
          </a:p>
        </p:txBody>
      </p:sp>
      <p:sp>
        <p:nvSpPr>
          <p:cNvPr id="3" name="Sottotitolo 2">
            <a:extLst>
              <a:ext uri="{FF2B5EF4-FFF2-40B4-BE49-F238E27FC236}">
                <a16:creationId xmlns:a16="http://schemas.microsoft.com/office/drawing/2014/main" id="{BDBA4398-C37E-E093-FBAD-EF9D5FF057E5}"/>
              </a:ext>
            </a:extLst>
          </p:cNvPr>
          <p:cNvSpPr>
            <a:spLocks noGrp="1"/>
          </p:cNvSpPr>
          <p:nvPr>
            <p:ph type="subTitle" idx="1"/>
          </p:nvPr>
        </p:nvSpPr>
        <p:spPr>
          <a:xfrm>
            <a:off x="1524000" y="2621902"/>
            <a:ext cx="9144000" cy="2635898"/>
          </a:xfrm>
        </p:spPr>
        <p:txBody>
          <a:bodyPr/>
          <a:lstStyle/>
          <a:p>
            <a:pPr algn="just"/>
            <a:r>
              <a:rPr lang="it-IT" dirty="0">
                <a:latin typeface="Arial" panose="020B0604020202020204" pitchFamily="34" charset="0"/>
                <a:cs typeface="Arial" panose="020B0604020202020204" pitchFamily="34" charset="0"/>
              </a:rPr>
              <a:t>Le biblioteche di Ateneo offrono allo studente:</a:t>
            </a:r>
          </a:p>
          <a:p>
            <a:pPr marL="342900" indent="-342900" algn="just">
              <a:buFont typeface="Arial" panose="020B0604020202020204" pitchFamily="34" charset="0"/>
              <a:buChar char="•"/>
            </a:pPr>
            <a:r>
              <a:rPr lang="it-IT" dirty="0">
                <a:latin typeface="Arial" panose="020B0604020202020204" pitchFamily="34" charset="0"/>
                <a:cs typeface="Arial" panose="020B0604020202020204" pitchFamily="34" charset="0"/>
              </a:rPr>
              <a:t>la possibilità di consultare </a:t>
            </a:r>
            <a:r>
              <a:rPr lang="it-IT" i="1" dirty="0">
                <a:latin typeface="Arial" panose="020B0604020202020204" pitchFamily="34" charset="0"/>
                <a:cs typeface="Arial" panose="020B0604020202020204" pitchFamily="34" charset="0"/>
              </a:rPr>
              <a:t>in loco </a:t>
            </a:r>
            <a:r>
              <a:rPr lang="it-IT" dirty="0">
                <a:latin typeface="Arial" panose="020B0604020202020204" pitchFamily="34" charset="0"/>
                <a:cs typeface="Arial" panose="020B0604020202020204" pitchFamily="34" charset="0"/>
              </a:rPr>
              <a:t>i libri e le riviste cartacee;</a:t>
            </a:r>
          </a:p>
          <a:p>
            <a:pPr marL="342900" indent="-342900" algn="just">
              <a:buFont typeface="Arial" panose="020B0604020202020204" pitchFamily="34" charset="0"/>
              <a:buChar char="•"/>
            </a:pPr>
            <a:r>
              <a:rPr lang="it-IT" dirty="0">
                <a:latin typeface="Arial" panose="020B0604020202020204" pitchFamily="34" charset="0"/>
                <a:cs typeface="Arial" panose="020B0604020202020204" pitchFamily="34" charset="0"/>
              </a:rPr>
              <a:t>la possibilità, previa prenotazione e disponibilità, di prendere in prestito i libri per una lettura da casa. </a:t>
            </a:r>
          </a:p>
          <a:p>
            <a:pPr marL="342900" indent="-342900" algn="just">
              <a:buFont typeface="Arial" panose="020B0604020202020204" pitchFamily="34" charset="0"/>
              <a:buChar char="•"/>
            </a:pPr>
            <a:endParaRPr lang="it-IT"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it-IT" dirty="0"/>
          </a:p>
        </p:txBody>
      </p:sp>
    </p:spTree>
    <p:extLst>
      <p:ext uri="{BB962C8B-B14F-4D97-AF65-F5344CB8AC3E}">
        <p14:creationId xmlns:p14="http://schemas.microsoft.com/office/powerpoint/2010/main" val="2297909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18B472-3B5B-F6FD-EFD2-30A76F21188E}"/>
              </a:ext>
            </a:extLst>
          </p:cNvPr>
          <p:cNvSpPr>
            <a:spLocks noGrp="1"/>
          </p:cNvSpPr>
          <p:nvPr>
            <p:ph type="ctrTitle"/>
          </p:nvPr>
        </p:nvSpPr>
        <p:spPr>
          <a:xfrm>
            <a:off x="1524000" y="326571"/>
            <a:ext cx="9144000" cy="1483567"/>
          </a:xfrm>
        </p:spPr>
        <p:txBody>
          <a:bodyPr>
            <a:normAutofit/>
          </a:bodyPr>
          <a:lstStyle/>
          <a:p>
            <a:pPr algn="just"/>
            <a:r>
              <a:rPr lang="it-IT" sz="2800" b="1" dirty="0">
                <a:solidFill>
                  <a:srgbClr val="002060"/>
                </a:solidFill>
                <a:latin typeface="Arial" panose="020B0604020202020204" pitchFamily="34" charset="0"/>
                <a:cs typeface="Arial" panose="020B0604020202020204" pitchFamily="34" charset="0"/>
              </a:rPr>
              <a:t>OPAC (catalogo online del sistema bibliotecario parmense):</a:t>
            </a:r>
            <a:br>
              <a:rPr lang="it-IT" sz="2800" b="1" dirty="0">
                <a:solidFill>
                  <a:srgbClr val="002060"/>
                </a:solidFill>
                <a:latin typeface="Arial" panose="020B0604020202020204" pitchFamily="34" charset="0"/>
                <a:cs typeface="Arial" panose="020B0604020202020204" pitchFamily="34" charset="0"/>
              </a:rPr>
            </a:br>
            <a:endParaRPr lang="it-IT" sz="2800" b="1" dirty="0">
              <a:solidFill>
                <a:srgbClr val="002060"/>
              </a:solidFill>
              <a:latin typeface="Arial" panose="020B0604020202020204" pitchFamily="34" charset="0"/>
              <a:cs typeface="Arial" panose="020B0604020202020204" pitchFamily="34" charset="0"/>
            </a:endParaRPr>
          </a:p>
        </p:txBody>
      </p:sp>
      <p:sp>
        <p:nvSpPr>
          <p:cNvPr id="3" name="Sottotitolo 2">
            <a:extLst>
              <a:ext uri="{FF2B5EF4-FFF2-40B4-BE49-F238E27FC236}">
                <a16:creationId xmlns:a16="http://schemas.microsoft.com/office/drawing/2014/main" id="{46F7AA20-7000-A936-BC8D-E36698B9E1C8}"/>
              </a:ext>
            </a:extLst>
          </p:cNvPr>
          <p:cNvSpPr>
            <a:spLocks noGrp="1"/>
          </p:cNvSpPr>
          <p:nvPr>
            <p:ph type="subTitle" idx="1"/>
          </p:nvPr>
        </p:nvSpPr>
        <p:spPr>
          <a:xfrm>
            <a:off x="1524000" y="1922106"/>
            <a:ext cx="9144000" cy="3666930"/>
          </a:xfrm>
        </p:spPr>
        <p:txBody>
          <a:bodyPr>
            <a:normAutofit fontScale="92500" lnSpcReduction="20000"/>
          </a:bodyPr>
          <a:lstStyle/>
          <a:p>
            <a:pPr marL="342900" indent="-342900" algn="just">
              <a:buFont typeface="Arial" panose="020B0604020202020204" pitchFamily="34" charset="0"/>
              <a:buChar char="•"/>
            </a:pPr>
            <a:r>
              <a:rPr lang="it-IT" dirty="0">
                <a:latin typeface="Arial" panose="020B0604020202020204" pitchFamily="34" charset="0"/>
                <a:cs typeface="Arial" panose="020B0604020202020204" pitchFamily="34" charset="0"/>
              </a:rPr>
              <a:t>L’Open access </a:t>
            </a:r>
            <a:r>
              <a:rPr lang="it-IT" dirty="0" err="1">
                <a:latin typeface="Arial" panose="020B0604020202020204" pitchFamily="34" charset="0"/>
                <a:cs typeface="Arial" panose="020B0604020202020204" pitchFamily="34" charset="0"/>
              </a:rPr>
              <a:t>catalogue</a:t>
            </a:r>
            <a:r>
              <a:rPr lang="it-IT" dirty="0">
                <a:latin typeface="Arial" panose="020B0604020202020204" pitchFamily="34" charset="0"/>
                <a:cs typeface="Arial" panose="020B0604020202020204" pitchFamily="34" charset="0"/>
              </a:rPr>
              <a:t> (disponibile al seguente indirizzo: </a:t>
            </a:r>
            <a:r>
              <a:rPr lang="it-IT" dirty="0">
                <a:latin typeface="Arial" panose="020B0604020202020204" pitchFamily="34" charset="0"/>
                <a:cs typeface="Arial" panose="020B0604020202020204" pitchFamily="34" charset="0"/>
                <a:hlinkClick r:id="rId2"/>
              </a:rPr>
              <a:t>https://biblioteche.parma.it/</a:t>
            </a:r>
            <a:r>
              <a:rPr lang="it-IT" dirty="0" err="1">
                <a:latin typeface="Arial" panose="020B0604020202020204" pitchFamily="34" charset="0"/>
                <a:cs typeface="Arial" panose="020B0604020202020204" pitchFamily="34" charset="0"/>
                <a:hlinkClick r:id="rId2"/>
              </a:rPr>
              <a:t>SebinaOpac</a:t>
            </a:r>
            <a:r>
              <a:rPr lang="it-IT" dirty="0">
                <a:latin typeface="Arial" panose="020B0604020202020204" pitchFamily="34" charset="0"/>
                <a:cs typeface="Arial" panose="020B0604020202020204" pitchFamily="34" charset="0"/>
                <a:hlinkClick r:id="rId2"/>
              </a:rPr>
              <a:t>/.do</a:t>
            </a:r>
            <a:r>
              <a:rPr lang="it-IT" dirty="0">
                <a:latin typeface="Arial" panose="020B0604020202020204" pitchFamily="34" charset="0"/>
                <a:cs typeface="Arial" panose="020B0604020202020204" pitchFamily="34" charset="0"/>
              </a:rPr>
              <a:t>) è utile per conoscere:</a:t>
            </a:r>
          </a:p>
          <a:p>
            <a:pPr marL="342900" indent="-342900" algn="just">
              <a:buFont typeface="Wingdings" panose="05000000000000000000" pitchFamily="2" charset="2"/>
              <a:buChar char="Ø"/>
            </a:pPr>
            <a:r>
              <a:rPr lang="it-IT" dirty="0">
                <a:latin typeface="Arial" panose="020B0604020202020204" pitchFamily="34" charset="0"/>
                <a:cs typeface="Arial" panose="020B0604020202020204" pitchFamily="34" charset="0"/>
              </a:rPr>
              <a:t>la disponibilità di un libro o di una rivista cartacea nella biblioteca selezionata;</a:t>
            </a:r>
          </a:p>
          <a:p>
            <a:pPr marL="342900" indent="-342900" algn="just">
              <a:buFont typeface="Wingdings" panose="05000000000000000000" pitchFamily="2" charset="2"/>
              <a:buChar char="Ø"/>
            </a:pPr>
            <a:r>
              <a:rPr lang="it-IT" dirty="0">
                <a:latin typeface="Arial" panose="020B0604020202020204" pitchFamily="34" charset="0"/>
                <a:cs typeface="Arial" panose="020B0604020202020204" pitchFamily="34" charset="0"/>
              </a:rPr>
              <a:t>l’eventuale collocazione del testo nella biblioteca;</a:t>
            </a:r>
          </a:p>
          <a:p>
            <a:pPr marL="342900" indent="-342900" algn="just">
              <a:buFont typeface="Wingdings" panose="05000000000000000000" pitchFamily="2" charset="2"/>
              <a:buChar char="Ø"/>
            </a:pPr>
            <a:r>
              <a:rPr lang="it-IT" dirty="0">
                <a:latin typeface="Arial" panose="020B0604020202020204" pitchFamily="34" charset="0"/>
                <a:cs typeface="Arial" panose="020B0604020202020204" pitchFamily="34" charset="0"/>
              </a:rPr>
              <a:t>le copie eventualmente disponibili;</a:t>
            </a:r>
          </a:p>
          <a:p>
            <a:pPr marL="342900" indent="-342900" algn="just">
              <a:buFont typeface="Wingdings" panose="05000000000000000000" pitchFamily="2" charset="2"/>
              <a:buChar char="Ø"/>
            </a:pPr>
            <a:r>
              <a:rPr lang="it-IT" dirty="0">
                <a:latin typeface="Arial" panose="020B0604020202020204" pitchFamily="34" charset="0"/>
                <a:cs typeface="Arial" panose="020B0604020202020204" pitchFamily="34" charset="0"/>
              </a:rPr>
              <a:t>se sia ammesso il prestito o, diversamente, la sola consultazione interna;</a:t>
            </a:r>
          </a:p>
          <a:p>
            <a:pPr marL="342900" indent="-342900" algn="just">
              <a:buFont typeface="Wingdings" panose="05000000000000000000" pitchFamily="2" charset="2"/>
              <a:buChar char="Ø"/>
            </a:pPr>
            <a:r>
              <a:rPr lang="it-IT" dirty="0">
                <a:latin typeface="Arial" panose="020B0604020202020204" pitchFamily="34" charset="0"/>
                <a:cs typeface="Arial" panose="020B0604020202020204" pitchFamily="34" charset="0"/>
              </a:rPr>
              <a:t>la data esatta in cui il libro, temporaneamente preso in prestito da altro utenti, ritornerà nella disponibilità della biblioteca per la consultazione.</a:t>
            </a:r>
          </a:p>
        </p:txBody>
      </p:sp>
    </p:spTree>
    <p:extLst>
      <p:ext uri="{BB962C8B-B14F-4D97-AF65-F5344CB8AC3E}">
        <p14:creationId xmlns:p14="http://schemas.microsoft.com/office/powerpoint/2010/main" val="1978268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AE17292-844C-C822-1C28-6686C796EF41}"/>
              </a:ext>
            </a:extLst>
          </p:cNvPr>
          <p:cNvSpPr>
            <a:spLocks noGrp="1"/>
          </p:cNvSpPr>
          <p:nvPr>
            <p:ph type="ctrTitle"/>
          </p:nvPr>
        </p:nvSpPr>
        <p:spPr>
          <a:xfrm>
            <a:off x="1524000" y="1122363"/>
            <a:ext cx="9144000" cy="911710"/>
          </a:xfrm>
        </p:spPr>
        <p:txBody>
          <a:bodyPr>
            <a:normAutofit fontScale="90000"/>
          </a:bodyPr>
          <a:lstStyle/>
          <a:p>
            <a:pPr algn="just"/>
            <a:r>
              <a:rPr kumimoji="0" lang="it-IT" sz="2800" b="1" i="0" u="none" strike="noStrike" kern="1200" cap="none" spc="0" normalizeH="0" baseline="0" noProof="0" dirty="0">
                <a:ln>
                  <a:noFill/>
                </a:ln>
                <a:solidFill>
                  <a:srgbClr val="002060"/>
                </a:solidFill>
                <a:effectLst/>
                <a:uLnTx/>
                <a:uFillTx/>
                <a:latin typeface="Arial" panose="020B0604020202020204" pitchFamily="34" charset="0"/>
                <a:ea typeface="+mj-ea"/>
                <a:cs typeface="Arial" panose="020B0604020202020204" pitchFamily="34" charset="0"/>
              </a:rPr>
              <a:t>Segue: OPAC</a:t>
            </a:r>
            <a:br>
              <a:rPr kumimoji="0" lang="it-IT" sz="2800" b="1" i="0" u="none" strike="noStrike" kern="1200" cap="none" spc="0" normalizeH="0" baseline="0" noProof="0" dirty="0">
                <a:ln>
                  <a:noFill/>
                </a:ln>
                <a:solidFill>
                  <a:srgbClr val="002060"/>
                </a:solidFill>
                <a:effectLst/>
                <a:uLnTx/>
                <a:uFillTx/>
                <a:latin typeface="Arial" panose="020B0604020202020204" pitchFamily="34" charset="0"/>
                <a:ea typeface="+mj-ea"/>
                <a:cs typeface="Arial" panose="020B0604020202020204" pitchFamily="34" charset="0"/>
              </a:rPr>
            </a:br>
            <a:endParaRPr lang="it-IT" dirty="0"/>
          </a:p>
        </p:txBody>
      </p:sp>
      <p:sp>
        <p:nvSpPr>
          <p:cNvPr id="3" name="Sottotitolo 2">
            <a:extLst>
              <a:ext uri="{FF2B5EF4-FFF2-40B4-BE49-F238E27FC236}">
                <a16:creationId xmlns:a16="http://schemas.microsoft.com/office/drawing/2014/main" id="{16F37132-1755-459E-91C3-9B8DCBCC9487}"/>
              </a:ext>
            </a:extLst>
          </p:cNvPr>
          <p:cNvSpPr>
            <a:spLocks noGrp="1"/>
          </p:cNvSpPr>
          <p:nvPr>
            <p:ph type="subTitle" idx="1"/>
          </p:nvPr>
        </p:nvSpPr>
        <p:spPr>
          <a:xfrm>
            <a:off x="1524000" y="1418253"/>
            <a:ext cx="9144000" cy="3839547"/>
          </a:xfrm>
        </p:spPr>
        <p:txBody>
          <a:bodyPr/>
          <a:lstStyle/>
          <a:p>
            <a:pPr marL="342900" indent="-342900" algn="just">
              <a:buFont typeface="Arial" panose="020B0604020202020204" pitchFamily="34" charset="0"/>
              <a:buChar char="•"/>
            </a:pPr>
            <a:r>
              <a:rPr lang="it-IT" dirty="0"/>
              <a:t>È uno strumento utile non solo per conoscere della disponibilità </a:t>
            </a:r>
            <a:r>
              <a:rPr lang="it-IT" u="sng" dirty="0"/>
              <a:t>in formato cartaceo </a:t>
            </a:r>
            <a:r>
              <a:rPr lang="it-IT" dirty="0"/>
              <a:t>dei testi presso la biblioteca selezionata, ma anche per ricercare nuove fonti per la stesura dell’elaborato. Difatti:</a:t>
            </a:r>
          </a:p>
          <a:p>
            <a:pPr marL="342900" indent="-342900" algn="just">
              <a:buFont typeface="Wingdings" panose="05000000000000000000" pitchFamily="2" charset="2"/>
              <a:buChar char="Ø"/>
            </a:pPr>
            <a:r>
              <a:rPr lang="it-IT" dirty="0"/>
              <a:t>digitando il nome di un autore, è possibile conoscere la disponibilità presso la biblioteca delle sue monografie;</a:t>
            </a:r>
          </a:p>
          <a:p>
            <a:pPr marL="342900" indent="-342900" algn="just">
              <a:buFont typeface="Wingdings" panose="05000000000000000000" pitchFamily="2" charset="2"/>
              <a:buChar char="Ø"/>
            </a:pPr>
            <a:r>
              <a:rPr lang="it-IT" dirty="0"/>
              <a:t>digitando delle parole chiave connesse all’argomento di proprio interesse, è possibile, ampliando la bibliografia, conoscere il titolo di ulteriori monografie trattanti il medesimo tema.</a:t>
            </a:r>
          </a:p>
          <a:p>
            <a:pPr marL="342900" indent="-342900" algn="just">
              <a:buFont typeface="Arial" panose="020B0604020202020204" pitchFamily="34" charset="0"/>
              <a:buChar char="•"/>
            </a:pPr>
            <a:endParaRPr lang="it-IT" dirty="0"/>
          </a:p>
        </p:txBody>
      </p:sp>
    </p:spTree>
    <p:extLst>
      <p:ext uri="{BB962C8B-B14F-4D97-AF65-F5344CB8AC3E}">
        <p14:creationId xmlns:p14="http://schemas.microsoft.com/office/powerpoint/2010/main" val="3846121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3E9382-F6F7-E206-51DF-ACCB6C322882}"/>
              </a:ext>
            </a:extLst>
          </p:cNvPr>
          <p:cNvSpPr>
            <a:spLocks noGrp="1"/>
          </p:cNvSpPr>
          <p:nvPr>
            <p:ph type="ctrTitle"/>
          </p:nvPr>
        </p:nvSpPr>
        <p:spPr>
          <a:xfrm>
            <a:off x="1524000" y="1122363"/>
            <a:ext cx="9144000" cy="547817"/>
          </a:xfrm>
        </p:spPr>
        <p:txBody>
          <a:bodyPr>
            <a:normAutofit fontScale="90000"/>
          </a:bodyPr>
          <a:lstStyle/>
          <a:p>
            <a:pPr algn="just"/>
            <a:r>
              <a:rPr lang="it-IT" sz="3200" b="1" dirty="0">
                <a:solidFill>
                  <a:srgbClr val="002060"/>
                </a:solidFill>
                <a:latin typeface="Arial" panose="020B0604020202020204" pitchFamily="34" charset="0"/>
                <a:cs typeface="Arial" panose="020B0604020202020204" pitchFamily="34" charset="0"/>
              </a:rPr>
              <a:t>SFX (catalogo dei periodici elettronici):</a:t>
            </a:r>
            <a:br>
              <a:rPr lang="it-IT" sz="3200" b="1" dirty="0">
                <a:solidFill>
                  <a:srgbClr val="002060"/>
                </a:solidFill>
                <a:latin typeface="Arial" panose="020B0604020202020204" pitchFamily="34" charset="0"/>
                <a:cs typeface="Arial" panose="020B0604020202020204" pitchFamily="34" charset="0"/>
              </a:rPr>
            </a:br>
            <a:endParaRPr lang="it-IT" sz="3200" b="1" dirty="0">
              <a:solidFill>
                <a:srgbClr val="002060"/>
              </a:solidFill>
              <a:latin typeface="Arial" panose="020B0604020202020204" pitchFamily="34" charset="0"/>
              <a:cs typeface="Arial" panose="020B0604020202020204" pitchFamily="34" charset="0"/>
            </a:endParaRPr>
          </a:p>
        </p:txBody>
      </p:sp>
      <p:sp>
        <p:nvSpPr>
          <p:cNvPr id="3" name="Sottotitolo 2">
            <a:extLst>
              <a:ext uri="{FF2B5EF4-FFF2-40B4-BE49-F238E27FC236}">
                <a16:creationId xmlns:a16="http://schemas.microsoft.com/office/drawing/2014/main" id="{51B9AC8C-66C1-AE20-C38D-3D116407F07E}"/>
              </a:ext>
            </a:extLst>
          </p:cNvPr>
          <p:cNvSpPr>
            <a:spLocks noGrp="1"/>
          </p:cNvSpPr>
          <p:nvPr>
            <p:ph type="subTitle" idx="1"/>
          </p:nvPr>
        </p:nvSpPr>
        <p:spPr>
          <a:xfrm>
            <a:off x="1524000" y="1959428"/>
            <a:ext cx="9144000" cy="3298371"/>
          </a:xfrm>
        </p:spPr>
        <p:txBody>
          <a:bodyPr>
            <a:normAutofit lnSpcReduction="10000"/>
          </a:bodyPr>
          <a:lstStyle/>
          <a:p>
            <a:pPr marL="342900" indent="-342900" algn="just">
              <a:buFont typeface="Arial" panose="020B0604020202020204" pitchFamily="34" charset="0"/>
              <a:buChar char="•"/>
            </a:pPr>
            <a:r>
              <a:rPr lang="it-IT" dirty="0">
                <a:latin typeface="Arial" panose="020B0604020202020204" pitchFamily="34" charset="0"/>
                <a:cs typeface="Arial" panose="020B0604020202020204" pitchFamily="34" charset="0"/>
              </a:rPr>
              <a:t>SFX permette di consultare telematicamente, dunque senza necessità di recarsi presso la biblioteca, le riviste disponibili nel formato elettronico.</a:t>
            </a:r>
          </a:p>
          <a:p>
            <a:pPr marL="342900" indent="-342900" algn="just">
              <a:buFont typeface="Arial" panose="020B0604020202020204" pitchFamily="34" charset="0"/>
              <a:buChar char="•"/>
            </a:pPr>
            <a:r>
              <a:rPr lang="it-IT" dirty="0">
                <a:latin typeface="Arial" panose="020B0604020202020204" pitchFamily="34" charset="0"/>
                <a:cs typeface="Arial" panose="020B0604020202020204" pitchFamily="34" charset="0"/>
              </a:rPr>
              <a:t>Il catalogo dei periodici elettronici è disponibile al seguente link: http://sfx-39upr.hosted.exlibrisgroup.com/39upr/journalsearch </a:t>
            </a:r>
          </a:p>
          <a:p>
            <a:pPr marL="342900" indent="-342900" algn="just">
              <a:buFont typeface="Arial" panose="020B0604020202020204" pitchFamily="34" charset="0"/>
              <a:buChar char="•"/>
            </a:pPr>
            <a:r>
              <a:rPr lang="it-IT" dirty="0">
                <a:latin typeface="Arial" panose="020B0604020202020204" pitchFamily="34" charset="0"/>
                <a:cs typeface="Arial" panose="020B0604020202020204" pitchFamily="34" charset="0"/>
              </a:rPr>
              <a:t>La piattaforma permette l’accesso diretto alla pagina generale della rivista nonché la possibilità di accedere al numero preciso della rivista, inserendo, se noti, l’anno di pubblicazione ed il numero del fascicolo.</a:t>
            </a:r>
          </a:p>
        </p:txBody>
      </p:sp>
    </p:spTree>
    <p:extLst>
      <p:ext uri="{BB962C8B-B14F-4D97-AF65-F5344CB8AC3E}">
        <p14:creationId xmlns:p14="http://schemas.microsoft.com/office/powerpoint/2010/main" val="3683785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0505D2-A99B-AA35-F63D-EE574CF9364D}"/>
              </a:ext>
            </a:extLst>
          </p:cNvPr>
          <p:cNvSpPr>
            <a:spLocks noGrp="1"/>
          </p:cNvSpPr>
          <p:nvPr>
            <p:ph type="ctrTitle"/>
          </p:nvPr>
        </p:nvSpPr>
        <p:spPr>
          <a:xfrm>
            <a:off x="1524000" y="1122363"/>
            <a:ext cx="9144000" cy="90617"/>
          </a:xfrm>
        </p:spPr>
        <p:txBody>
          <a:bodyPr>
            <a:normAutofit fontScale="90000"/>
          </a:bodyPr>
          <a:lstStyle/>
          <a:p>
            <a:r>
              <a:rPr kumimoji="0" lang="it-IT" sz="2900" b="1" i="0" u="none" strike="noStrike" kern="1200" cap="none" spc="0" normalizeH="0" baseline="0" noProof="0" dirty="0">
                <a:ln>
                  <a:noFill/>
                </a:ln>
                <a:solidFill>
                  <a:srgbClr val="002060"/>
                </a:solidFill>
                <a:effectLst/>
                <a:uLnTx/>
                <a:uFillTx/>
                <a:latin typeface="Arial" panose="020B0604020202020204" pitchFamily="34" charset="0"/>
                <a:ea typeface="+mj-ea"/>
                <a:cs typeface="Arial" panose="020B0604020202020204" pitchFamily="34" charset="0"/>
              </a:rPr>
              <a:t>SFX (catalogo degli E-book):</a:t>
            </a:r>
            <a:endParaRPr lang="it-IT" dirty="0"/>
          </a:p>
        </p:txBody>
      </p:sp>
      <p:sp>
        <p:nvSpPr>
          <p:cNvPr id="3" name="Sottotitolo 2">
            <a:extLst>
              <a:ext uri="{FF2B5EF4-FFF2-40B4-BE49-F238E27FC236}">
                <a16:creationId xmlns:a16="http://schemas.microsoft.com/office/drawing/2014/main" id="{5EE306B7-E850-EC81-D543-A32EE4B0141A}"/>
              </a:ext>
            </a:extLst>
          </p:cNvPr>
          <p:cNvSpPr>
            <a:spLocks noGrp="1"/>
          </p:cNvSpPr>
          <p:nvPr>
            <p:ph type="subTitle" idx="1"/>
          </p:nvPr>
        </p:nvSpPr>
        <p:spPr>
          <a:xfrm>
            <a:off x="1524000" y="1679510"/>
            <a:ext cx="9144000" cy="3578290"/>
          </a:xfrm>
        </p:spPr>
        <p:txBody>
          <a:bodyPr/>
          <a:lstStyle/>
          <a:p>
            <a:pPr marL="342900" marR="0" lvl="0" indent="-3429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it-IT"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SFX permette di consultare telematicamente, dunque senza necessità di recarsi presso la biblioteca, le monografie disponibili nel formato elettronico.</a:t>
            </a:r>
          </a:p>
          <a:p>
            <a:pPr marL="342900" marR="0" lvl="0" indent="-3429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it-IT"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Il catalogo degli E-book è disponibile al seguente link: http://sfx-39upr.hosted.exlibrisgroup.com/39upr/ebooksearch</a:t>
            </a:r>
          </a:p>
          <a:p>
            <a:pPr algn="just"/>
            <a:endParaRPr lang="it-IT" dirty="0"/>
          </a:p>
        </p:txBody>
      </p:sp>
    </p:spTree>
    <p:extLst>
      <p:ext uri="{BB962C8B-B14F-4D97-AF65-F5344CB8AC3E}">
        <p14:creationId xmlns:p14="http://schemas.microsoft.com/office/powerpoint/2010/main" val="3822636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6FC3B2A-4E21-A93C-87B4-F249141F323D}"/>
              </a:ext>
            </a:extLst>
          </p:cNvPr>
          <p:cNvSpPr>
            <a:spLocks noGrp="1"/>
          </p:cNvSpPr>
          <p:nvPr>
            <p:ph type="ctrTitle"/>
          </p:nvPr>
        </p:nvSpPr>
        <p:spPr>
          <a:xfrm>
            <a:off x="1524000" y="513185"/>
            <a:ext cx="9144000" cy="727786"/>
          </a:xfrm>
        </p:spPr>
        <p:txBody>
          <a:bodyPr>
            <a:normAutofit fontScale="90000"/>
          </a:bodyPr>
          <a:lstStyle/>
          <a:p>
            <a:pPr algn="just"/>
            <a:r>
              <a:rPr lang="it-IT" sz="3200" b="1" dirty="0">
                <a:solidFill>
                  <a:srgbClr val="002060"/>
                </a:solidFill>
                <a:latin typeface="Arial" panose="020B0604020202020204" pitchFamily="34" charset="0"/>
                <a:cs typeface="Arial" panose="020B0604020202020204" pitchFamily="34" charset="0"/>
              </a:rPr>
              <a:t>Elenco delle principali riviste di diritto del lavoro:</a:t>
            </a:r>
          </a:p>
        </p:txBody>
      </p:sp>
      <p:sp>
        <p:nvSpPr>
          <p:cNvPr id="3" name="Sottotitolo 2">
            <a:extLst>
              <a:ext uri="{FF2B5EF4-FFF2-40B4-BE49-F238E27FC236}">
                <a16:creationId xmlns:a16="http://schemas.microsoft.com/office/drawing/2014/main" id="{33ACDCCB-240A-51E1-5869-CC4C51DA8488}"/>
              </a:ext>
            </a:extLst>
          </p:cNvPr>
          <p:cNvSpPr>
            <a:spLocks noGrp="1"/>
          </p:cNvSpPr>
          <p:nvPr>
            <p:ph type="subTitle" idx="1"/>
          </p:nvPr>
        </p:nvSpPr>
        <p:spPr>
          <a:xfrm>
            <a:off x="1524000" y="1744823"/>
            <a:ext cx="9144000" cy="4982547"/>
          </a:xfrm>
        </p:spPr>
        <p:txBody>
          <a:bodyPr>
            <a:normAutofit fontScale="62500" lnSpcReduction="20000"/>
          </a:bodyPr>
          <a:lstStyle/>
          <a:p>
            <a:pPr marL="342900" indent="-342900" algn="just">
              <a:buFont typeface="Arial" panose="020B0604020202020204" pitchFamily="34" charset="0"/>
              <a:buChar char="•"/>
            </a:pPr>
            <a:r>
              <a:rPr lang="it-IT" sz="1800" dirty="0">
                <a:latin typeface="Arial" panose="020B0604020202020204" pitchFamily="34" charset="0"/>
                <a:cs typeface="Arial" panose="020B0604020202020204" pitchFamily="34" charset="0"/>
              </a:rPr>
              <a:t>	</a:t>
            </a:r>
            <a:r>
              <a:rPr lang="it-IT" sz="3100" dirty="0">
                <a:latin typeface="Arial" panose="020B0604020202020204" pitchFamily="34" charset="0"/>
                <a:cs typeface="Arial" panose="020B0604020202020204" pitchFamily="34" charset="0"/>
              </a:rPr>
              <a:t>Argomenti di diritto del lavoro</a:t>
            </a:r>
          </a:p>
          <a:p>
            <a:pPr marL="342900" indent="-342900" algn="just">
              <a:buFont typeface="Arial" panose="020B0604020202020204" pitchFamily="34" charset="0"/>
              <a:buChar char="•"/>
            </a:pPr>
            <a:r>
              <a:rPr lang="it-IT" sz="3100" dirty="0">
                <a:latin typeface="Arial" panose="020B0604020202020204" pitchFamily="34" charset="0"/>
                <a:cs typeface="Arial" panose="020B0604020202020204" pitchFamily="34" charset="0"/>
              </a:rPr>
              <a:t>	Consiglio di Stato (Il) *</a:t>
            </a:r>
          </a:p>
          <a:p>
            <a:pPr marL="342900" indent="-342900" algn="just">
              <a:buFont typeface="Arial" panose="020B0604020202020204" pitchFamily="34" charset="0"/>
              <a:buChar char="•"/>
            </a:pPr>
            <a:r>
              <a:rPr lang="it-IT" sz="3100" dirty="0">
                <a:latin typeface="Arial" panose="020B0604020202020204" pitchFamily="34" charset="0"/>
                <a:cs typeface="Arial" panose="020B0604020202020204" pitchFamily="34" charset="0"/>
              </a:rPr>
              <a:t>	Contratto e Impresa</a:t>
            </a:r>
          </a:p>
          <a:p>
            <a:pPr marL="342900" indent="-342900" algn="just">
              <a:buFont typeface="Arial" panose="020B0604020202020204" pitchFamily="34" charset="0"/>
              <a:buChar char="•"/>
            </a:pPr>
            <a:r>
              <a:rPr lang="it-IT" sz="3100" dirty="0">
                <a:latin typeface="Arial" panose="020B0604020202020204" pitchFamily="34" charset="0"/>
                <a:cs typeface="Arial" panose="020B0604020202020204" pitchFamily="34" charset="0"/>
              </a:rPr>
              <a:t>	Dialoghi tra dottrina e giurisprudenza</a:t>
            </a:r>
          </a:p>
          <a:p>
            <a:pPr marL="342900" indent="-342900" algn="just">
              <a:buFont typeface="Arial" panose="020B0604020202020204" pitchFamily="34" charset="0"/>
              <a:buChar char="•"/>
            </a:pPr>
            <a:r>
              <a:rPr lang="it-IT" sz="3100" dirty="0">
                <a:latin typeface="Arial" panose="020B0604020202020204" pitchFamily="34" charset="0"/>
                <a:cs typeface="Arial" panose="020B0604020202020204" pitchFamily="34" charset="0"/>
              </a:rPr>
              <a:t>	Diritto &amp; pratica del lavoro</a:t>
            </a:r>
          </a:p>
          <a:p>
            <a:pPr marL="342900" indent="-342900" algn="just">
              <a:buFont typeface="Arial" panose="020B0604020202020204" pitchFamily="34" charset="0"/>
              <a:buChar char="•"/>
            </a:pPr>
            <a:r>
              <a:rPr lang="it-IT" sz="3100" dirty="0">
                <a:latin typeface="Arial" panose="020B0604020202020204" pitchFamily="34" charset="0"/>
                <a:cs typeface="Arial" panose="020B0604020202020204" pitchFamily="34" charset="0"/>
              </a:rPr>
              <a:t>	Diritto del Lavoro (Il)</a:t>
            </a:r>
          </a:p>
          <a:p>
            <a:pPr marL="342900" indent="-342900" algn="just">
              <a:buFont typeface="Arial" panose="020B0604020202020204" pitchFamily="34" charset="0"/>
              <a:buChar char="•"/>
            </a:pPr>
            <a:r>
              <a:rPr lang="it-IT" sz="3100" dirty="0">
                <a:latin typeface="Arial" panose="020B0604020202020204" pitchFamily="34" charset="0"/>
                <a:cs typeface="Arial" panose="020B0604020202020204" pitchFamily="34" charset="0"/>
              </a:rPr>
              <a:t>	Diritto del Mercato del Lavoro (Il)</a:t>
            </a:r>
          </a:p>
          <a:p>
            <a:pPr marL="342900" indent="-342900" algn="just">
              <a:buFont typeface="Arial" panose="020B0604020202020204" pitchFamily="34" charset="0"/>
              <a:buChar char="•"/>
            </a:pPr>
            <a:r>
              <a:rPr lang="it-IT" sz="3100" dirty="0">
                <a:latin typeface="Arial" panose="020B0604020202020204" pitchFamily="34" charset="0"/>
                <a:cs typeface="Arial" panose="020B0604020202020204" pitchFamily="34" charset="0"/>
              </a:rPr>
              <a:t>	Diritti lavori mercati</a:t>
            </a:r>
          </a:p>
          <a:p>
            <a:pPr marL="342900" indent="-342900" algn="just">
              <a:buFont typeface="Arial" panose="020B0604020202020204" pitchFamily="34" charset="0"/>
              <a:buChar char="•"/>
            </a:pPr>
            <a:r>
              <a:rPr lang="it-IT" sz="3100" dirty="0">
                <a:latin typeface="Arial" panose="020B0604020202020204" pitchFamily="34" charset="0"/>
                <a:cs typeface="Arial" panose="020B0604020202020204" pitchFamily="34" charset="0"/>
              </a:rPr>
              <a:t>	Diritto delle Relazioni Industriali</a:t>
            </a:r>
          </a:p>
          <a:p>
            <a:pPr marL="342900" indent="-342900" algn="just">
              <a:buFont typeface="Arial" panose="020B0604020202020204" pitchFamily="34" charset="0"/>
              <a:buChar char="•"/>
            </a:pPr>
            <a:r>
              <a:rPr lang="it-IT" sz="3100" dirty="0">
                <a:latin typeface="Arial" panose="020B0604020202020204" pitchFamily="34" charset="0"/>
                <a:cs typeface="Arial" panose="020B0604020202020204" pitchFamily="34" charset="0"/>
              </a:rPr>
              <a:t>	Diritto della Sicurezza sul Lavoro – Rivista dell’Osservatorio Olympus</a:t>
            </a:r>
          </a:p>
          <a:p>
            <a:pPr marL="342900" indent="-342900" algn="just">
              <a:buFont typeface="Arial" panose="020B0604020202020204" pitchFamily="34" charset="0"/>
              <a:buChar char="•"/>
            </a:pPr>
            <a:r>
              <a:rPr lang="it-IT" sz="3100" dirty="0">
                <a:latin typeface="Arial" panose="020B0604020202020204" pitchFamily="34" charset="0"/>
                <a:cs typeface="Arial" panose="020B0604020202020204" pitchFamily="34" charset="0"/>
              </a:rPr>
              <a:t>	Foro Amministrativo (Il) *</a:t>
            </a:r>
          </a:p>
          <a:p>
            <a:pPr marL="342900" indent="-342900" algn="just">
              <a:buFont typeface="Arial" panose="020B0604020202020204" pitchFamily="34" charset="0"/>
              <a:buChar char="•"/>
            </a:pPr>
            <a:r>
              <a:rPr lang="it-IT" sz="3100" dirty="0">
                <a:latin typeface="Arial" panose="020B0604020202020204" pitchFamily="34" charset="0"/>
                <a:cs typeface="Arial" panose="020B0604020202020204" pitchFamily="34" charset="0"/>
              </a:rPr>
              <a:t>	Foro Italiano (Il)</a:t>
            </a:r>
          </a:p>
          <a:p>
            <a:pPr marL="342900" indent="-342900" algn="just">
              <a:buFont typeface="Arial" panose="020B0604020202020204" pitchFamily="34" charset="0"/>
              <a:buChar char="•"/>
            </a:pPr>
            <a:r>
              <a:rPr lang="it-IT" sz="3100" dirty="0">
                <a:latin typeface="Arial" panose="020B0604020202020204" pitchFamily="34" charset="0"/>
                <a:cs typeface="Arial" panose="020B0604020202020204" pitchFamily="34" charset="0"/>
              </a:rPr>
              <a:t>	Gazzetta Giuridica</a:t>
            </a:r>
          </a:p>
          <a:p>
            <a:pPr marL="342900" indent="-342900" algn="just">
              <a:buFont typeface="Arial" panose="020B0604020202020204" pitchFamily="34" charset="0"/>
              <a:buChar char="•"/>
            </a:pPr>
            <a:r>
              <a:rPr lang="it-IT" sz="3100" dirty="0">
                <a:latin typeface="Arial" panose="020B0604020202020204" pitchFamily="34" charset="0"/>
                <a:cs typeface="Arial" panose="020B0604020202020204" pitchFamily="34" charset="0"/>
              </a:rPr>
              <a:t>	Giornale di Diritto Amministrativo *</a:t>
            </a:r>
          </a:p>
          <a:p>
            <a:pPr marL="342900" indent="-342900" algn="just">
              <a:buFont typeface="Arial" panose="020B0604020202020204" pitchFamily="34" charset="0"/>
              <a:buChar char="•"/>
            </a:pPr>
            <a:r>
              <a:rPr lang="it-IT" sz="3100" dirty="0">
                <a:latin typeface="Arial" panose="020B0604020202020204" pitchFamily="34" charset="0"/>
                <a:cs typeface="Arial" panose="020B0604020202020204" pitchFamily="34" charset="0"/>
              </a:rPr>
              <a:t>	Giornale di Diritto del Lavoro e delle Relazioni Industriali</a:t>
            </a:r>
          </a:p>
          <a:p>
            <a:pPr marL="342900" indent="-342900" algn="just">
              <a:buFont typeface="Arial" panose="020B0604020202020204" pitchFamily="34" charset="0"/>
              <a:buChar char="•"/>
            </a:pPr>
            <a:endParaRPr lang="it-IT"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5458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861B0F-0172-4F27-7828-3C516A60C744}"/>
              </a:ext>
            </a:extLst>
          </p:cNvPr>
          <p:cNvSpPr>
            <a:spLocks noGrp="1"/>
          </p:cNvSpPr>
          <p:nvPr>
            <p:ph type="ctrTitle"/>
          </p:nvPr>
        </p:nvSpPr>
        <p:spPr>
          <a:xfrm>
            <a:off x="1524000" y="1122363"/>
            <a:ext cx="9144000" cy="295890"/>
          </a:xfrm>
        </p:spPr>
        <p:txBody>
          <a:bodyPr>
            <a:normAutofit fontScale="90000"/>
          </a:bodyPr>
          <a:lstStyle/>
          <a:p>
            <a:r>
              <a:rPr kumimoji="0" lang="it-IT" sz="2900" b="1" i="0" u="none" strike="noStrike" kern="1200" cap="none" spc="0" normalizeH="0" baseline="0" noProof="0" dirty="0">
                <a:ln>
                  <a:noFill/>
                </a:ln>
                <a:solidFill>
                  <a:srgbClr val="002060"/>
                </a:solidFill>
                <a:effectLst/>
                <a:uLnTx/>
                <a:uFillTx/>
                <a:latin typeface="Arial" panose="020B0604020202020204" pitchFamily="34" charset="0"/>
                <a:ea typeface="+mj-ea"/>
                <a:cs typeface="Arial" panose="020B0604020202020204" pitchFamily="34" charset="0"/>
              </a:rPr>
              <a:t>Segue: elenco delle principali riviste di diritto del lavoro</a:t>
            </a:r>
            <a:endParaRPr lang="it-IT" dirty="0"/>
          </a:p>
        </p:txBody>
      </p:sp>
      <p:sp>
        <p:nvSpPr>
          <p:cNvPr id="3" name="Sottotitolo 2">
            <a:extLst>
              <a:ext uri="{FF2B5EF4-FFF2-40B4-BE49-F238E27FC236}">
                <a16:creationId xmlns:a16="http://schemas.microsoft.com/office/drawing/2014/main" id="{632BFF5B-3681-A449-55D7-B9706F40C8BB}"/>
              </a:ext>
            </a:extLst>
          </p:cNvPr>
          <p:cNvSpPr>
            <a:spLocks noGrp="1"/>
          </p:cNvSpPr>
          <p:nvPr>
            <p:ph type="subTitle" idx="1"/>
          </p:nvPr>
        </p:nvSpPr>
        <p:spPr>
          <a:xfrm>
            <a:off x="1524000" y="1632857"/>
            <a:ext cx="9144000" cy="4320074"/>
          </a:xfrm>
        </p:spPr>
        <p:txBody>
          <a:bodyPr>
            <a:normAutofit fontScale="77500" lnSpcReduction="20000"/>
          </a:bodyPr>
          <a:lstStyle/>
          <a:p>
            <a:pPr marL="342900" indent="-342900" algn="just">
              <a:buFont typeface="Arial" panose="020B0604020202020204" pitchFamily="34" charset="0"/>
              <a:buChar char="•"/>
            </a:pPr>
            <a:r>
              <a:rPr lang="it-IT" dirty="0"/>
              <a:t>	Giurisprudenza Italiana</a:t>
            </a:r>
          </a:p>
          <a:p>
            <a:pPr marL="342900" indent="-342900" algn="just">
              <a:buFont typeface="Arial" panose="020B0604020202020204" pitchFamily="34" charset="0"/>
              <a:buChar char="•"/>
            </a:pPr>
            <a:r>
              <a:rPr lang="it-IT" dirty="0"/>
              <a:t>	Giustizia Civile</a:t>
            </a:r>
          </a:p>
          <a:p>
            <a:pPr marL="342900" indent="-342900" algn="just">
              <a:buFont typeface="Arial" panose="020B0604020202020204" pitchFamily="34" charset="0"/>
              <a:buChar char="•"/>
            </a:pPr>
            <a:r>
              <a:rPr lang="it-IT" dirty="0"/>
              <a:t>	Guida al Diritto</a:t>
            </a:r>
          </a:p>
          <a:p>
            <a:pPr marL="342900" indent="-342900" algn="just">
              <a:buFont typeface="Arial" panose="020B0604020202020204" pitchFamily="34" charset="0"/>
              <a:buChar char="•"/>
            </a:pPr>
            <a:r>
              <a:rPr lang="it-IT" dirty="0"/>
              <a:t>	Guida al Lavoro</a:t>
            </a:r>
          </a:p>
          <a:p>
            <a:pPr marL="342900" indent="-342900" algn="just">
              <a:buFont typeface="Arial" panose="020B0604020202020204" pitchFamily="34" charset="0"/>
              <a:buChar char="•"/>
            </a:pPr>
            <a:r>
              <a:rPr lang="it-IT" dirty="0"/>
              <a:t>	</a:t>
            </a:r>
            <a:r>
              <a:rPr lang="it-IT" dirty="0" err="1"/>
              <a:t>Italian</a:t>
            </a:r>
            <a:r>
              <a:rPr lang="it-IT" dirty="0"/>
              <a:t> Labour </a:t>
            </a:r>
            <a:r>
              <a:rPr lang="it-IT" dirty="0" err="1"/>
              <a:t>Law</a:t>
            </a:r>
            <a:r>
              <a:rPr lang="it-IT" dirty="0"/>
              <a:t> e-Journal</a:t>
            </a:r>
          </a:p>
          <a:p>
            <a:pPr marL="342900" indent="-342900" algn="just">
              <a:buFont typeface="Arial" panose="020B0604020202020204" pitchFamily="34" charset="0"/>
              <a:buChar char="•"/>
            </a:pPr>
            <a:r>
              <a:rPr lang="it-IT" dirty="0"/>
              <a:t>	</a:t>
            </a:r>
            <a:r>
              <a:rPr lang="it-IT" dirty="0" err="1"/>
              <a:t>Labor</a:t>
            </a:r>
            <a:endParaRPr lang="it-IT" dirty="0"/>
          </a:p>
          <a:p>
            <a:pPr marL="342900" indent="-342900" algn="just">
              <a:buFont typeface="Arial" panose="020B0604020202020204" pitchFamily="34" charset="0"/>
              <a:buChar char="•"/>
            </a:pPr>
            <a:r>
              <a:rPr lang="it-IT" dirty="0"/>
              <a:t>	Labour &amp; </a:t>
            </a:r>
            <a:r>
              <a:rPr lang="it-IT" dirty="0" err="1"/>
              <a:t>Law</a:t>
            </a:r>
            <a:r>
              <a:rPr lang="it-IT" dirty="0"/>
              <a:t> Issues</a:t>
            </a:r>
          </a:p>
          <a:p>
            <a:pPr marL="342900" indent="-342900" algn="just">
              <a:buFont typeface="Arial" panose="020B0604020202020204" pitchFamily="34" charset="0"/>
              <a:buChar char="•"/>
            </a:pPr>
            <a:r>
              <a:rPr lang="it-IT" dirty="0"/>
              <a:t>	Lavoro e Diritto</a:t>
            </a:r>
          </a:p>
          <a:p>
            <a:pPr marL="342900" indent="-342900" algn="just">
              <a:buFont typeface="Arial" panose="020B0604020202020204" pitchFamily="34" charset="0"/>
              <a:buChar char="•"/>
            </a:pPr>
            <a:r>
              <a:rPr lang="it-IT" dirty="0"/>
              <a:t>	Lavoro nella Giurisprudenza (Il)</a:t>
            </a:r>
          </a:p>
          <a:p>
            <a:pPr marL="342900" indent="-342900" algn="just">
              <a:buFont typeface="Arial" panose="020B0604020202020204" pitchFamily="34" charset="0"/>
              <a:buChar char="•"/>
            </a:pPr>
            <a:r>
              <a:rPr lang="it-IT" dirty="0"/>
              <a:t>	Lavoro nelle Pubbliche Amministrazioni (Il) *</a:t>
            </a:r>
          </a:p>
          <a:p>
            <a:pPr marL="342900" indent="-342900" algn="just">
              <a:buFont typeface="Arial" panose="020B0604020202020204" pitchFamily="34" charset="0"/>
              <a:buChar char="•"/>
            </a:pPr>
            <a:r>
              <a:rPr lang="it-IT" dirty="0"/>
              <a:t>	Massimario di Giurisprudenza del Lavoro</a:t>
            </a:r>
          </a:p>
          <a:p>
            <a:pPr marL="342900" indent="-342900" algn="just">
              <a:buFont typeface="Arial" panose="020B0604020202020204" pitchFamily="34" charset="0"/>
              <a:buChar char="•"/>
            </a:pPr>
            <a:r>
              <a:rPr lang="it-IT" dirty="0"/>
              <a:t>	Notiziario di Giurisprudenza del Lavoro</a:t>
            </a:r>
          </a:p>
          <a:p>
            <a:pPr marL="342900" indent="-342900" algn="just">
              <a:buFont typeface="Arial" panose="020B0604020202020204" pitchFamily="34" charset="0"/>
              <a:buChar char="•"/>
            </a:pPr>
            <a:r>
              <a:rPr lang="it-IT" dirty="0"/>
              <a:t>	Nuove Leggi Civili Commentate</a:t>
            </a:r>
          </a:p>
          <a:p>
            <a:pPr marL="342900" indent="-342900" algn="just">
              <a:buFont typeface="Arial" panose="020B0604020202020204" pitchFamily="34" charset="0"/>
              <a:buChar char="•"/>
            </a:pPr>
            <a:endParaRPr lang="it-IT" dirty="0"/>
          </a:p>
        </p:txBody>
      </p:sp>
    </p:spTree>
    <p:extLst>
      <p:ext uri="{BB962C8B-B14F-4D97-AF65-F5344CB8AC3E}">
        <p14:creationId xmlns:p14="http://schemas.microsoft.com/office/powerpoint/2010/main" val="30897942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a16="http://schemas.microsoft.com/office/drawing/2014/main" id="{BA87247B-80EE-A96F-F7ED-EB1D057D3BA0}"/>
              </a:ext>
            </a:extLst>
          </p:cNvPr>
          <p:cNvSpPr>
            <a:spLocks noGrp="1"/>
          </p:cNvSpPr>
          <p:nvPr>
            <p:ph type="subTitle" idx="1"/>
          </p:nvPr>
        </p:nvSpPr>
        <p:spPr>
          <a:xfrm>
            <a:off x="1524000" y="2192694"/>
            <a:ext cx="9144000" cy="3769566"/>
          </a:xfrm>
        </p:spPr>
        <p:txBody>
          <a:bodyPr>
            <a:normAutofit fontScale="92500" lnSpcReduction="20000"/>
          </a:bodyPr>
          <a:lstStyle/>
          <a:p>
            <a:pPr marL="342900" indent="-342900" algn="just">
              <a:buFont typeface="Arial" panose="020B0604020202020204" pitchFamily="34" charset="0"/>
              <a:buChar char="•"/>
            </a:pPr>
            <a:r>
              <a:rPr lang="it-IT" sz="1800" dirty="0"/>
              <a:t>Orientamenti di Giurisprudenza del Lavoro</a:t>
            </a:r>
          </a:p>
          <a:p>
            <a:pPr marL="342900" indent="-342900" algn="just">
              <a:buFont typeface="Arial" panose="020B0604020202020204" pitchFamily="34" charset="0"/>
              <a:buChar char="•"/>
            </a:pPr>
            <a:r>
              <a:rPr lang="it-IT" sz="1800" dirty="0"/>
              <a:t>Quaderni di Diritto del Lavoro e delle Relazioni Industriali</a:t>
            </a:r>
          </a:p>
          <a:p>
            <a:pPr marL="342900" indent="-342900" algn="just">
              <a:buFont typeface="Arial" panose="020B0604020202020204" pitchFamily="34" charset="0"/>
              <a:buChar char="•"/>
            </a:pPr>
            <a:r>
              <a:rPr lang="it-IT" sz="1800" dirty="0"/>
              <a:t>Rivista Critica di Diritto del Lavoro</a:t>
            </a:r>
          </a:p>
          <a:p>
            <a:pPr marL="342900" indent="-342900" algn="just">
              <a:buFont typeface="Arial" panose="020B0604020202020204" pitchFamily="34" charset="0"/>
              <a:buChar char="•"/>
            </a:pPr>
            <a:r>
              <a:rPr lang="it-IT" sz="1800" dirty="0"/>
              <a:t>Rivista del diritto della sicurezza sociale </a:t>
            </a:r>
          </a:p>
          <a:p>
            <a:pPr marL="342900" indent="-342900" algn="just">
              <a:buFont typeface="Arial" panose="020B0604020202020204" pitchFamily="34" charset="0"/>
              <a:buChar char="•"/>
            </a:pPr>
            <a:r>
              <a:rPr lang="it-IT" sz="1800" dirty="0"/>
              <a:t>Rivista Giuridica del Lavoro e della Previdenza Sociale</a:t>
            </a:r>
          </a:p>
          <a:p>
            <a:pPr marL="342900" indent="-342900" algn="just">
              <a:buFont typeface="Arial" panose="020B0604020202020204" pitchFamily="34" charset="0"/>
              <a:buChar char="•"/>
            </a:pPr>
            <a:r>
              <a:rPr lang="it-IT" sz="1800" dirty="0"/>
              <a:t>Rivista Italiana di Diritto del Lavoro</a:t>
            </a:r>
          </a:p>
          <a:p>
            <a:pPr marL="342900" indent="-342900" algn="just">
              <a:buFont typeface="Arial" panose="020B0604020202020204" pitchFamily="34" charset="0"/>
              <a:buChar char="•"/>
            </a:pPr>
            <a:r>
              <a:rPr lang="it-IT" sz="1800" dirty="0"/>
              <a:t>Rivista Trimestrale di Diritto e Procedura Civile</a:t>
            </a:r>
          </a:p>
          <a:p>
            <a:pPr marL="342900" indent="-342900" algn="just">
              <a:buFont typeface="Arial" panose="020B0604020202020204" pitchFamily="34" charset="0"/>
              <a:buChar char="•"/>
            </a:pPr>
            <a:r>
              <a:rPr lang="it-IT" sz="1800" dirty="0"/>
              <a:t>Tribunali Amministrativi Regionali (I) *</a:t>
            </a:r>
          </a:p>
          <a:p>
            <a:pPr marL="342900" indent="-342900" algn="just">
              <a:buFont typeface="Arial" panose="020B0604020202020204" pitchFamily="34" charset="0"/>
              <a:buChar char="•"/>
            </a:pPr>
            <a:r>
              <a:rPr lang="it-IT" sz="1800" dirty="0"/>
              <a:t>Variazioni su Temi di Diritto del Lavoro</a:t>
            </a:r>
          </a:p>
          <a:p>
            <a:pPr marL="342900" indent="-342900" algn="just">
              <a:buFont typeface="Arial" panose="020B0604020202020204" pitchFamily="34" charset="0"/>
              <a:buChar char="•"/>
            </a:pPr>
            <a:r>
              <a:rPr lang="it-IT" sz="2000" dirty="0">
                <a:solidFill>
                  <a:srgbClr val="FF0000"/>
                </a:solidFill>
              </a:rPr>
              <a:t>N.B.: Le riviste contrassegnate con l’asterisco trattano del rapporto di lavoro alle dipendenze della pubblica amministrazione. Ad ogni modo, anche le riviste non contrassegnate con l’asterisco potrebbero contenere articoli dedicati ai rapporti di pubblico impiego.</a:t>
            </a:r>
          </a:p>
        </p:txBody>
      </p:sp>
      <p:sp>
        <p:nvSpPr>
          <p:cNvPr id="5" name="Titolo 4">
            <a:extLst>
              <a:ext uri="{FF2B5EF4-FFF2-40B4-BE49-F238E27FC236}">
                <a16:creationId xmlns:a16="http://schemas.microsoft.com/office/drawing/2014/main" id="{3C6E9780-4529-C9E0-CFF4-DE83213E5FBD}"/>
              </a:ext>
            </a:extLst>
          </p:cNvPr>
          <p:cNvSpPr>
            <a:spLocks noGrp="1"/>
          </p:cNvSpPr>
          <p:nvPr>
            <p:ph type="ctrTitle"/>
          </p:nvPr>
        </p:nvSpPr>
        <p:spPr>
          <a:xfrm>
            <a:off x="1524000" y="1122363"/>
            <a:ext cx="9144000" cy="477837"/>
          </a:xfrm>
        </p:spPr>
        <p:txBody>
          <a:bodyPr>
            <a:normAutofit/>
          </a:bodyPr>
          <a:lstStyle/>
          <a:p>
            <a:r>
              <a:rPr kumimoji="0" lang="it-IT" sz="2600" b="1" i="0" u="none" strike="noStrike" kern="1200" cap="none" spc="0" normalizeH="0" baseline="0" noProof="0" dirty="0">
                <a:ln>
                  <a:noFill/>
                </a:ln>
                <a:solidFill>
                  <a:srgbClr val="002060"/>
                </a:solidFill>
                <a:effectLst/>
                <a:uLnTx/>
                <a:uFillTx/>
                <a:latin typeface="Arial" panose="020B0604020202020204" pitchFamily="34" charset="0"/>
                <a:ea typeface="+mj-ea"/>
                <a:cs typeface="Arial" panose="020B0604020202020204" pitchFamily="34" charset="0"/>
              </a:rPr>
              <a:t>Segue: elenco delle principali riviste di diritto del lavoro</a:t>
            </a:r>
            <a:endParaRPr lang="it-IT" dirty="0"/>
          </a:p>
        </p:txBody>
      </p:sp>
    </p:spTree>
    <p:extLst>
      <p:ext uri="{BB962C8B-B14F-4D97-AF65-F5344CB8AC3E}">
        <p14:creationId xmlns:p14="http://schemas.microsoft.com/office/powerpoint/2010/main" val="5070638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3C37D1B-F8D6-6FCC-6D5F-185E434A2401}"/>
              </a:ext>
            </a:extLst>
          </p:cNvPr>
          <p:cNvSpPr>
            <a:spLocks noGrp="1"/>
          </p:cNvSpPr>
          <p:nvPr>
            <p:ph type="title"/>
          </p:nvPr>
        </p:nvSpPr>
        <p:spPr/>
        <p:txBody>
          <a:bodyPr>
            <a:normAutofit/>
          </a:bodyPr>
          <a:lstStyle/>
          <a:p>
            <a:pPr algn="just"/>
            <a:r>
              <a:rPr lang="it-IT" sz="2800" b="1" dirty="0">
                <a:solidFill>
                  <a:srgbClr val="002060"/>
                </a:solidFill>
                <a:latin typeface="Arial" panose="020B0604020202020204" pitchFamily="34" charset="0"/>
                <a:cs typeface="Arial" panose="020B0604020202020204" pitchFamily="34" charset="0"/>
              </a:rPr>
              <a:t>Banche dati</a:t>
            </a:r>
          </a:p>
        </p:txBody>
      </p:sp>
      <p:sp>
        <p:nvSpPr>
          <p:cNvPr id="3" name="Segnaposto contenuto 2">
            <a:extLst>
              <a:ext uri="{FF2B5EF4-FFF2-40B4-BE49-F238E27FC236}">
                <a16:creationId xmlns:a16="http://schemas.microsoft.com/office/drawing/2014/main" id="{C9153771-A967-D84B-BF80-9AB948B1725F}"/>
              </a:ext>
            </a:extLst>
          </p:cNvPr>
          <p:cNvSpPr>
            <a:spLocks noGrp="1"/>
          </p:cNvSpPr>
          <p:nvPr>
            <p:ph idx="1"/>
          </p:nvPr>
        </p:nvSpPr>
        <p:spPr/>
        <p:txBody>
          <a:bodyPr>
            <a:normAutofit/>
          </a:bodyPr>
          <a:lstStyle/>
          <a:p>
            <a:pPr algn="just"/>
            <a:r>
              <a:rPr lang="it-IT" sz="2400" dirty="0">
                <a:latin typeface="Arial" panose="020B0604020202020204" pitchFamily="34" charset="0"/>
                <a:cs typeface="Arial" panose="020B0604020202020204" pitchFamily="34" charset="0"/>
              </a:rPr>
              <a:t>Sono delle piattaforme utili per la ricerca di giurisprudenza, dottrina e normativa.</a:t>
            </a:r>
          </a:p>
          <a:p>
            <a:pPr algn="just"/>
            <a:r>
              <a:rPr lang="it-IT" sz="2400" dirty="0">
                <a:latin typeface="Arial" panose="020B0604020202020204" pitchFamily="34" charset="0"/>
                <a:cs typeface="Arial" panose="020B0604020202020204" pitchFamily="34" charset="0"/>
              </a:rPr>
              <a:t>Accedendo ad esse e digitando delle parole chiave connesse al tema di proprio interesse sarà possibile consultare ulteriori fonti utili per la stesura del proprio elaborato.</a:t>
            </a:r>
          </a:p>
          <a:p>
            <a:pPr algn="just"/>
            <a:r>
              <a:rPr lang="it-IT" sz="2400" dirty="0">
                <a:latin typeface="Arial" panose="020B0604020202020204" pitchFamily="34" charset="0"/>
                <a:cs typeface="Arial" panose="020B0604020202020204" pitchFamily="34" charset="0"/>
              </a:rPr>
              <a:t>Come in precedenza visto, è possibile accedere alle banche dati dai computer dell’Ateneo o mediante il proprio dispositivo elettronico, purché sia stato preventivamente installato il VPN;</a:t>
            </a:r>
          </a:p>
          <a:p>
            <a:pPr algn="just"/>
            <a:r>
              <a:rPr lang="it-IT" sz="2400" dirty="0">
                <a:latin typeface="Arial" panose="020B0604020202020204" pitchFamily="34" charset="0"/>
                <a:cs typeface="Arial" panose="020B0604020202020204" pitchFamily="34" charset="0"/>
              </a:rPr>
              <a:t>L’elenco delle banche dati consultabili è disponibile al seguente indirizzo: https://www.bibliotecagiurisprudenza.unipr.it/banche-dati/</a:t>
            </a:r>
          </a:p>
          <a:p>
            <a:pPr marL="0" indent="0" algn="just">
              <a:buNone/>
            </a:pPr>
            <a:endParaRPr lang="it-IT" dirty="0">
              <a:latin typeface="Arial" panose="020B0604020202020204" pitchFamily="34" charset="0"/>
              <a:cs typeface="Arial" panose="020B0604020202020204" pitchFamily="34" charset="0"/>
            </a:endParaRPr>
          </a:p>
          <a:p>
            <a:endParaRPr lang="it-IT" dirty="0"/>
          </a:p>
        </p:txBody>
      </p:sp>
    </p:spTree>
    <p:extLst>
      <p:ext uri="{BB962C8B-B14F-4D97-AF65-F5344CB8AC3E}">
        <p14:creationId xmlns:p14="http://schemas.microsoft.com/office/powerpoint/2010/main" val="2114728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33E7CE-E749-4684-A940-42C6CE17E0A4}"/>
              </a:ext>
            </a:extLst>
          </p:cNvPr>
          <p:cNvSpPr>
            <a:spLocks noGrp="1"/>
          </p:cNvSpPr>
          <p:nvPr>
            <p:ph type="title"/>
          </p:nvPr>
        </p:nvSpPr>
        <p:spPr/>
        <p:txBody>
          <a:bodyPr/>
          <a:lstStyle/>
          <a:p>
            <a:r>
              <a:rPr lang="it-IT" b="1" dirty="0">
                <a:solidFill>
                  <a:srgbClr val="002060"/>
                </a:solidFill>
              </a:rPr>
              <a:t>Oggetto del corso:</a:t>
            </a:r>
          </a:p>
        </p:txBody>
      </p:sp>
      <p:sp>
        <p:nvSpPr>
          <p:cNvPr id="3" name="Segnaposto contenuto 2">
            <a:extLst>
              <a:ext uri="{FF2B5EF4-FFF2-40B4-BE49-F238E27FC236}">
                <a16:creationId xmlns:a16="http://schemas.microsoft.com/office/drawing/2014/main" id="{B1134660-C6B5-6C13-7EDC-653BADA3AFD6}"/>
              </a:ext>
            </a:extLst>
          </p:cNvPr>
          <p:cNvSpPr>
            <a:spLocks noGrp="1"/>
          </p:cNvSpPr>
          <p:nvPr>
            <p:ph idx="1"/>
          </p:nvPr>
        </p:nvSpPr>
        <p:spPr/>
        <p:txBody>
          <a:bodyPr/>
          <a:lstStyle/>
          <a:p>
            <a:r>
              <a:rPr lang="it-IT" dirty="0">
                <a:latin typeface="Arial" panose="020B0604020202020204" pitchFamily="34" charset="0"/>
                <a:cs typeface="Arial" panose="020B0604020202020204" pitchFamily="34" charset="0"/>
              </a:rPr>
              <a:t>Scelta della materia e dell’argomento;</a:t>
            </a:r>
          </a:p>
          <a:p>
            <a:r>
              <a:rPr lang="it-IT" dirty="0">
                <a:latin typeface="Arial" panose="020B0604020202020204" pitchFamily="34" charset="0"/>
                <a:cs typeface="Arial" panose="020B0604020202020204" pitchFamily="34" charset="0"/>
              </a:rPr>
              <a:t>Tipologie di tesi;</a:t>
            </a:r>
          </a:p>
          <a:p>
            <a:r>
              <a:rPr lang="it-IT" dirty="0">
                <a:latin typeface="Arial" panose="020B0604020202020204" pitchFamily="34" charset="0"/>
                <a:cs typeface="Arial" panose="020B0604020202020204" pitchFamily="34" charset="0"/>
              </a:rPr>
              <a:t>Struttura della tesi;</a:t>
            </a:r>
          </a:p>
          <a:p>
            <a:r>
              <a:rPr lang="it-IT" dirty="0">
                <a:latin typeface="Arial" panose="020B0604020202020204" pitchFamily="34" charset="0"/>
                <a:cs typeface="Arial" panose="020B0604020202020204" pitchFamily="34" charset="0"/>
              </a:rPr>
              <a:t>Modalità di accesso alle Biblioteche, consultazione del materiale e prestito dei libri;</a:t>
            </a:r>
          </a:p>
          <a:p>
            <a:r>
              <a:rPr lang="it-IT" dirty="0">
                <a:latin typeface="Arial" panose="020B0604020202020204" pitchFamily="34" charset="0"/>
                <a:cs typeface="Arial" panose="020B0604020202020204" pitchFamily="34" charset="0"/>
              </a:rPr>
              <a:t>Utilizzo delle banche dati;</a:t>
            </a:r>
          </a:p>
          <a:p>
            <a:r>
              <a:rPr lang="it-IT" dirty="0">
                <a:latin typeface="Arial" panose="020B0604020202020204" pitchFamily="34" charset="0"/>
                <a:cs typeface="Arial" panose="020B0604020202020204" pitchFamily="34" charset="0"/>
              </a:rPr>
              <a:t>Citazioni bibliografiche.</a:t>
            </a:r>
          </a:p>
        </p:txBody>
      </p:sp>
    </p:spTree>
    <p:extLst>
      <p:ext uri="{BB962C8B-B14F-4D97-AF65-F5344CB8AC3E}">
        <p14:creationId xmlns:p14="http://schemas.microsoft.com/office/powerpoint/2010/main" val="28602530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47AEDCF-2842-647C-AED6-725A77FB4C7A}"/>
              </a:ext>
            </a:extLst>
          </p:cNvPr>
          <p:cNvSpPr>
            <a:spLocks noGrp="1"/>
          </p:cNvSpPr>
          <p:nvPr>
            <p:ph type="ctrTitle"/>
          </p:nvPr>
        </p:nvSpPr>
        <p:spPr>
          <a:xfrm>
            <a:off x="1524000" y="615820"/>
            <a:ext cx="9144000" cy="1138335"/>
          </a:xfrm>
        </p:spPr>
        <p:txBody>
          <a:bodyPr>
            <a:normAutofit/>
          </a:bodyPr>
          <a:lstStyle/>
          <a:p>
            <a:pPr algn="just"/>
            <a:r>
              <a:rPr lang="it-IT" sz="3200" b="1" dirty="0">
                <a:solidFill>
                  <a:srgbClr val="002060"/>
                </a:solidFill>
                <a:latin typeface="Arial" panose="020B0604020202020204" pitchFamily="34" charset="0"/>
                <a:cs typeface="Arial" panose="020B0604020202020204" pitchFamily="34" charset="0"/>
              </a:rPr>
              <a:t>Principali banche dati: </a:t>
            </a:r>
          </a:p>
        </p:txBody>
      </p:sp>
      <p:sp>
        <p:nvSpPr>
          <p:cNvPr id="3" name="Sottotitolo 2">
            <a:extLst>
              <a:ext uri="{FF2B5EF4-FFF2-40B4-BE49-F238E27FC236}">
                <a16:creationId xmlns:a16="http://schemas.microsoft.com/office/drawing/2014/main" id="{9DE9E4E9-6626-F5C5-B74D-B700A825A43A}"/>
              </a:ext>
            </a:extLst>
          </p:cNvPr>
          <p:cNvSpPr>
            <a:spLocks noGrp="1"/>
          </p:cNvSpPr>
          <p:nvPr>
            <p:ph type="subTitle" idx="1"/>
          </p:nvPr>
        </p:nvSpPr>
        <p:spPr>
          <a:xfrm>
            <a:off x="1524000" y="2192694"/>
            <a:ext cx="9144000" cy="3065105"/>
          </a:xfrm>
        </p:spPr>
        <p:txBody>
          <a:bodyPr>
            <a:normAutofit/>
          </a:bodyPr>
          <a:lstStyle/>
          <a:p>
            <a:pPr marL="342900" indent="-342900" algn="just">
              <a:buFont typeface="Wingdings" panose="05000000000000000000" pitchFamily="2" charset="2"/>
              <a:buChar char="Ø"/>
            </a:pPr>
            <a:r>
              <a:rPr lang="it-IT" sz="2800" dirty="0">
                <a:latin typeface="Arial" panose="020B0604020202020204" pitchFamily="34" charset="0"/>
                <a:cs typeface="Arial" panose="020B0604020202020204" pitchFamily="34" charset="0"/>
              </a:rPr>
              <a:t>Dogi</a:t>
            </a:r>
          </a:p>
          <a:p>
            <a:pPr marL="342900" indent="-342900" algn="just">
              <a:buFont typeface="Wingdings" panose="05000000000000000000" pitchFamily="2" charset="2"/>
              <a:buChar char="Ø"/>
            </a:pPr>
            <a:r>
              <a:rPr lang="it-IT" sz="2800" dirty="0">
                <a:latin typeface="Arial" panose="020B0604020202020204" pitchFamily="34" charset="0"/>
                <a:cs typeface="Arial" panose="020B0604020202020204" pitchFamily="34" charset="0"/>
              </a:rPr>
              <a:t>De Jure</a:t>
            </a:r>
          </a:p>
          <a:p>
            <a:pPr marL="342900" indent="-342900" algn="just">
              <a:buFont typeface="Wingdings" panose="05000000000000000000" pitchFamily="2" charset="2"/>
              <a:buChar char="Ø"/>
            </a:pPr>
            <a:r>
              <a:rPr lang="it-IT" sz="2800" dirty="0">
                <a:latin typeface="Arial" panose="020B0604020202020204" pitchFamily="34" charset="0"/>
                <a:cs typeface="Arial" panose="020B0604020202020204" pitchFamily="34" charset="0"/>
              </a:rPr>
              <a:t>Foro Plus</a:t>
            </a:r>
          </a:p>
          <a:p>
            <a:pPr marL="342900" indent="-342900" algn="just">
              <a:buFont typeface="Wingdings" panose="05000000000000000000" pitchFamily="2" charset="2"/>
              <a:buChar char="Ø"/>
            </a:pPr>
            <a:r>
              <a:rPr lang="it-IT" sz="2800" dirty="0">
                <a:latin typeface="Arial" panose="020B0604020202020204" pitchFamily="34" charset="0"/>
                <a:cs typeface="Arial" panose="020B0604020202020204" pitchFamily="34" charset="0"/>
              </a:rPr>
              <a:t>La Mia Biblioteca</a:t>
            </a:r>
          </a:p>
        </p:txBody>
      </p:sp>
    </p:spTree>
    <p:extLst>
      <p:ext uri="{BB962C8B-B14F-4D97-AF65-F5344CB8AC3E}">
        <p14:creationId xmlns:p14="http://schemas.microsoft.com/office/powerpoint/2010/main" val="19993584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554EB1-1131-1AD1-506C-835C3B2320ED}"/>
              </a:ext>
            </a:extLst>
          </p:cNvPr>
          <p:cNvSpPr>
            <a:spLocks noGrp="1"/>
          </p:cNvSpPr>
          <p:nvPr>
            <p:ph type="ctrTitle"/>
          </p:nvPr>
        </p:nvSpPr>
        <p:spPr>
          <a:xfrm>
            <a:off x="1524000" y="1122363"/>
            <a:ext cx="9144000" cy="333213"/>
          </a:xfrm>
        </p:spPr>
        <p:txBody>
          <a:bodyPr>
            <a:noAutofit/>
          </a:bodyPr>
          <a:lstStyle/>
          <a:p>
            <a:pPr algn="just"/>
            <a:r>
              <a:rPr lang="it-IT" sz="3600" b="1" dirty="0" err="1">
                <a:solidFill>
                  <a:srgbClr val="002060"/>
                </a:solidFill>
                <a:latin typeface="Arial" panose="020B0604020202020204" pitchFamily="34" charset="0"/>
                <a:cs typeface="Arial" panose="020B0604020202020204" pitchFamily="34" charset="0"/>
              </a:rPr>
              <a:t>DoGi</a:t>
            </a:r>
            <a:r>
              <a:rPr lang="it-IT" sz="3600" b="1" dirty="0">
                <a:solidFill>
                  <a:srgbClr val="002060"/>
                </a:solidFill>
                <a:latin typeface="Arial" panose="020B0604020202020204" pitchFamily="34" charset="0"/>
                <a:cs typeface="Arial" panose="020B0604020202020204" pitchFamily="34" charset="0"/>
              </a:rPr>
              <a:t> (Dottrina Giuridica):</a:t>
            </a:r>
            <a:br>
              <a:rPr lang="it-IT" sz="3600" b="1" dirty="0">
                <a:solidFill>
                  <a:srgbClr val="002060"/>
                </a:solidFill>
                <a:latin typeface="Arial" panose="020B0604020202020204" pitchFamily="34" charset="0"/>
                <a:cs typeface="Arial" panose="020B0604020202020204" pitchFamily="34" charset="0"/>
              </a:rPr>
            </a:br>
            <a:endParaRPr lang="it-IT" sz="3600" b="1" dirty="0">
              <a:solidFill>
                <a:srgbClr val="002060"/>
              </a:solidFill>
              <a:latin typeface="Arial" panose="020B0604020202020204" pitchFamily="34" charset="0"/>
              <a:cs typeface="Arial" panose="020B0604020202020204" pitchFamily="34" charset="0"/>
            </a:endParaRPr>
          </a:p>
        </p:txBody>
      </p:sp>
      <p:sp>
        <p:nvSpPr>
          <p:cNvPr id="3" name="Sottotitolo 2">
            <a:extLst>
              <a:ext uri="{FF2B5EF4-FFF2-40B4-BE49-F238E27FC236}">
                <a16:creationId xmlns:a16="http://schemas.microsoft.com/office/drawing/2014/main" id="{508992FA-6EAB-A85F-78FD-2A8A56F6EB44}"/>
              </a:ext>
            </a:extLst>
          </p:cNvPr>
          <p:cNvSpPr>
            <a:spLocks noGrp="1"/>
          </p:cNvSpPr>
          <p:nvPr>
            <p:ph type="subTitle" idx="1"/>
          </p:nvPr>
        </p:nvSpPr>
        <p:spPr>
          <a:xfrm>
            <a:off x="1524000" y="1912775"/>
            <a:ext cx="9144000" cy="4264089"/>
          </a:xfrm>
        </p:spPr>
        <p:txBody>
          <a:bodyPr>
            <a:normAutofit/>
          </a:bodyPr>
          <a:lstStyle/>
          <a:p>
            <a:pPr marL="342900" indent="-342900" algn="just">
              <a:buFont typeface="Arial" panose="020B0604020202020204" pitchFamily="34" charset="0"/>
              <a:buChar char="•"/>
            </a:pPr>
            <a:r>
              <a:rPr lang="it-IT" dirty="0">
                <a:latin typeface="Arial" panose="020B0604020202020204" pitchFamily="34" charset="0"/>
                <a:cs typeface="Arial" panose="020B0604020202020204" pitchFamily="34" charset="0"/>
              </a:rPr>
              <a:t>Il </a:t>
            </a:r>
            <a:r>
              <a:rPr lang="it-IT" dirty="0" err="1">
                <a:latin typeface="Arial" panose="020B0604020202020204" pitchFamily="34" charset="0"/>
                <a:cs typeface="Arial" panose="020B0604020202020204" pitchFamily="34" charset="0"/>
              </a:rPr>
              <a:t>DoGi</a:t>
            </a:r>
            <a:r>
              <a:rPr lang="it-IT" dirty="0">
                <a:latin typeface="Arial" panose="020B0604020202020204" pitchFamily="34" charset="0"/>
                <a:cs typeface="Arial" panose="020B0604020202020204" pitchFamily="34" charset="0"/>
              </a:rPr>
              <a:t> fornisce riferimenti bibliografici esclusivamente dottrinali;</a:t>
            </a:r>
          </a:p>
          <a:p>
            <a:pPr marL="342900" indent="-342900" algn="just">
              <a:buFont typeface="Arial" panose="020B0604020202020204" pitchFamily="34" charset="0"/>
              <a:buChar char="•"/>
            </a:pPr>
            <a:r>
              <a:rPr lang="it-IT" dirty="0">
                <a:latin typeface="Arial" panose="020B0604020202020204" pitchFamily="34" charset="0"/>
                <a:cs typeface="Arial" panose="020B0604020202020204" pitchFamily="34" charset="0"/>
              </a:rPr>
              <a:t>Inserendo nell’apposita barra di ricerca le parole chiave di proprio interesse, è </a:t>
            </a:r>
            <a:r>
              <a:rPr lang="it-IT" dirty="0">
                <a:solidFill>
                  <a:srgbClr val="19191A"/>
                </a:solidFill>
                <a:latin typeface="Arial" panose="020B0604020202020204" pitchFamily="34" charset="0"/>
                <a:cs typeface="Arial" panose="020B0604020202020204" pitchFamily="34" charset="0"/>
              </a:rPr>
              <a:t>possibile rinvenire numerosi </a:t>
            </a:r>
            <a:r>
              <a:rPr lang="it-IT" b="0" i="0" dirty="0">
                <a:solidFill>
                  <a:srgbClr val="19191A"/>
                </a:solidFill>
                <a:effectLst/>
                <a:latin typeface="Arial" panose="020B0604020202020204" pitchFamily="34" charset="0"/>
                <a:cs typeface="Arial" panose="020B0604020202020204" pitchFamily="34" charset="0"/>
              </a:rPr>
              <a:t>riferimenti bibliografici e abstract di articoli pubblicati nelle riviste giuridiche italiane (a cui si accede tramite SFX se disponibili nel formato digitale, diversamente si consulterà il periodico in Biblioteca).</a:t>
            </a:r>
          </a:p>
          <a:p>
            <a:pPr algn="just"/>
            <a:endParaRPr lang="it-IT" dirty="0"/>
          </a:p>
        </p:txBody>
      </p:sp>
    </p:spTree>
    <p:extLst>
      <p:ext uri="{BB962C8B-B14F-4D97-AF65-F5344CB8AC3E}">
        <p14:creationId xmlns:p14="http://schemas.microsoft.com/office/powerpoint/2010/main" val="1454362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F55047-0016-C7BE-B963-3596622B7C56}"/>
              </a:ext>
            </a:extLst>
          </p:cNvPr>
          <p:cNvSpPr>
            <a:spLocks noGrp="1"/>
          </p:cNvSpPr>
          <p:nvPr>
            <p:ph type="ctrTitle"/>
          </p:nvPr>
        </p:nvSpPr>
        <p:spPr>
          <a:xfrm>
            <a:off x="1524000" y="681136"/>
            <a:ext cx="9144000" cy="559836"/>
          </a:xfrm>
        </p:spPr>
        <p:txBody>
          <a:bodyPr>
            <a:noAutofit/>
          </a:bodyPr>
          <a:lstStyle/>
          <a:p>
            <a:pPr algn="just"/>
            <a:r>
              <a:rPr lang="it-IT" sz="4000" b="1" dirty="0" err="1">
                <a:solidFill>
                  <a:srgbClr val="002060"/>
                </a:solidFill>
                <a:latin typeface="Arial" panose="020B0604020202020204" pitchFamily="34" charset="0"/>
                <a:cs typeface="Arial" panose="020B0604020202020204" pitchFamily="34" charset="0"/>
              </a:rPr>
              <a:t>DeJure</a:t>
            </a:r>
            <a:endParaRPr lang="it-IT" sz="4000" b="1" dirty="0">
              <a:solidFill>
                <a:srgbClr val="002060"/>
              </a:solidFill>
              <a:latin typeface="Arial" panose="020B0604020202020204" pitchFamily="34" charset="0"/>
              <a:cs typeface="Arial" panose="020B0604020202020204" pitchFamily="34" charset="0"/>
            </a:endParaRPr>
          </a:p>
        </p:txBody>
      </p:sp>
      <p:sp>
        <p:nvSpPr>
          <p:cNvPr id="3" name="Sottotitolo 2">
            <a:extLst>
              <a:ext uri="{FF2B5EF4-FFF2-40B4-BE49-F238E27FC236}">
                <a16:creationId xmlns:a16="http://schemas.microsoft.com/office/drawing/2014/main" id="{799CE44E-0321-DD63-A23A-56B709616EAA}"/>
              </a:ext>
            </a:extLst>
          </p:cNvPr>
          <p:cNvSpPr>
            <a:spLocks noGrp="1"/>
          </p:cNvSpPr>
          <p:nvPr>
            <p:ph type="subTitle" idx="1"/>
          </p:nvPr>
        </p:nvSpPr>
        <p:spPr>
          <a:xfrm>
            <a:off x="1524000" y="1483567"/>
            <a:ext cx="9144000" cy="3774233"/>
          </a:xfrm>
        </p:spPr>
        <p:txBody>
          <a:bodyPr>
            <a:noAutofit/>
          </a:bodyPr>
          <a:lstStyle/>
          <a:p>
            <a:pPr marL="342900" indent="-342900" algn="just">
              <a:buFont typeface="Arial" panose="020B0604020202020204" pitchFamily="34" charset="0"/>
              <a:buChar char="•"/>
            </a:pPr>
            <a:r>
              <a:rPr lang="it-IT" dirty="0" err="1">
                <a:latin typeface="Arial" panose="020B0604020202020204" pitchFamily="34" charset="0"/>
                <a:cs typeface="Arial" panose="020B0604020202020204" pitchFamily="34" charset="0"/>
              </a:rPr>
              <a:t>DeJure</a:t>
            </a:r>
            <a:r>
              <a:rPr lang="it-IT" dirty="0">
                <a:latin typeface="Arial" panose="020B0604020202020204" pitchFamily="34" charset="0"/>
                <a:cs typeface="Arial" panose="020B0604020202020204" pitchFamily="34" charset="0"/>
              </a:rPr>
              <a:t> permette di consultare:</a:t>
            </a:r>
          </a:p>
          <a:p>
            <a:pPr marL="342900" indent="-342900" algn="just">
              <a:buFont typeface="Wingdings" panose="05000000000000000000" pitchFamily="2" charset="2"/>
              <a:buChar char="Ø"/>
            </a:pPr>
            <a:r>
              <a:rPr lang="it-IT" dirty="0">
                <a:latin typeface="Arial" panose="020B0604020202020204" pitchFamily="34" charset="0"/>
                <a:cs typeface="Arial" panose="020B0604020202020204" pitchFamily="34" charset="0"/>
              </a:rPr>
              <a:t>riferimenti bibliografici dottrinali (articoli e note a sentenza pubblicate sulle riviste giuridiche edite da Giuffrè);</a:t>
            </a:r>
          </a:p>
          <a:p>
            <a:pPr marL="342900" indent="-342900" algn="just">
              <a:buFont typeface="Wingdings" panose="05000000000000000000" pitchFamily="2" charset="2"/>
              <a:buChar char="Ø"/>
            </a:pPr>
            <a:r>
              <a:rPr lang="it-IT" dirty="0">
                <a:latin typeface="Arial" panose="020B0604020202020204" pitchFamily="34" charset="0"/>
                <a:cs typeface="Arial" panose="020B0604020202020204" pitchFamily="34" charset="0"/>
              </a:rPr>
              <a:t>riferimenti legislativi nazionali, regionali, europei nonché regolamenti amministrativi;</a:t>
            </a:r>
          </a:p>
          <a:p>
            <a:pPr marL="342900" indent="-342900" algn="just">
              <a:buFont typeface="Wingdings" panose="05000000000000000000" pitchFamily="2" charset="2"/>
              <a:buChar char="Ø"/>
            </a:pPr>
            <a:r>
              <a:rPr lang="it-IT" dirty="0">
                <a:latin typeface="Arial" panose="020B0604020202020204" pitchFamily="34" charset="0"/>
                <a:cs typeface="Arial" panose="020B0604020202020204" pitchFamily="34" charset="0"/>
              </a:rPr>
              <a:t>riferimenti giurisprudenziali (sentenze per esteso e massime);</a:t>
            </a:r>
          </a:p>
          <a:p>
            <a:pPr marL="342900" indent="-342900" algn="just">
              <a:buFont typeface="Wingdings" panose="05000000000000000000" pitchFamily="2" charset="2"/>
              <a:buChar char="Ø"/>
            </a:pPr>
            <a:r>
              <a:rPr lang="it-IT" dirty="0">
                <a:latin typeface="Arial" panose="020B0604020202020204" pitchFamily="34" charset="0"/>
                <a:cs typeface="Arial" panose="020B0604020202020204" pitchFamily="34" charset="0"/>
              </a:rPr>
              <a:t>codici e formulari commentati;</a:t>
            </a:r>
          </a:p>
          <a:p>
            <a:pPr marL="342900" indent="-342900" algn="just">
              <a:buFont typeface="Wingdings" panose="05000000000000000000" pitchFamily="2" charset="2"/>
              <a:buChar char="Ø"/>
            </a:pPr>
            <a:r>
              <a:rPr lang="it-IT" dirty="0">
                <a:latin typeface="Arial" panose="020B0604020202020204" pitchFamily="34" charset="0"/>
                <a:cs typeface="Arial" panose="020B0604020202020204" pitchFamily="34" charset="0"/>
              </a:rPr>
              <a:t>portali.</a:t>
            </a:r>
          </a:p>
        </p:txBody>
      </p:sp>
    </p:spTree>
    <p:extLst>
      <p:ext uri="{BB962C8B-B14F-4D97-AF65-F5344CB8AC3E}">
        <p14:creationId xmlns:p14="http://schemas.microsoft.com/office/powerpoint/2010/main" val="11844435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CD060C-8371-1623-5246-782F436785DF}"/>
              </a:ext>
            </a:extLst>
          </p:cNvPr>
          <p:cNvSpPr>
            <a:spLocks noGrp="1"/>
          </p:cNvSpPr>
          <p:nvPr>
            <p:ph type="ctrTitle"/>
          </p:nvPr>
        </p:nvSpPr>
        <p:spPr>
          <a:xfrm>
            <a:off x="1150775" y="1085040"/>
            <a:ext cx="9144000" cy="333213"/>
          </a:xfrm>
        </p:spPr>
        <p:txBody>
          <a:bodyPr>
            <a:noAutofit/>
          </a:bodyPr>
          <a:lstStyle/>
          <a:p>
            <a:pPr algn="just"/>
            <a:r>
              <a:rPr lang="it-IT" sz="3600" b="1" dirty="0">
                <a:solidFill>
                  <a:srgbClr val="002060"/>
                </a:solidFill>
                <a:latin typeface="Arial" panose="020B0604020202020204" pitchFamily="34" charset="0"/>
                <a:cs typeface="Arial" panose="020B0604020202020204" pitchFamily="34" charset="0"/>
              </a:rPr>
              <a:t>Foro Plus</a:t>
            </a:r>
          </a:p>
        </p:txBody>
      </p:sp>
      <p:sp>
        <p:nvSpPr>
          <p:cNvPr id="3" name="Sottotitolo 2">
            <a:extLst>
              <a:ext uri="{FF2B5EF4-FFF2-40B4-BE49-F238E27FC236}">
                <a16:creationId xmlns:a16="http://schemas.microsoft.com/office/drawing/2014/main" id="{33D47D4A-66B9-B4BA-674A-4C9AC72B1FA4}"/>
              </a:ext>
            </a:extLst>
          </p:cNvPr>
          <p:cNvSpPr>
            <a:spLocks noGrp="1"/>
          </p:cNvSpPr>
          <p:nvPr>
            <p:ph type="subTitle" idx="1"/>
          </p:nvPr>
        </p:nvSpPr>
        <p:spPr>
          <a:xfrm>
            <a:off x="1150775" y="1726164"/>
            <a:ext cx="9517225" cy="4217436"/>
          </a:xfrm>
        </p:spPr>
        <p:txBody>
          <a:bodyPr>
            <a:normAutofit/>
          </a:bodyPr>
          <a:lstStyle/>
          <a:p>
            <a:pPr algn="just"/>
            <a:endParaRPr lang="it-IT"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it-IT" dirty="0">
                <a:latin typeface="Arial" panose="020B0604020202020204" pitchFamily="34" charset="0"/>
                <a:cs typeface="Arial" panose="020B0604020202020204" pitchFamily="34" charset="0"/>
              </a:rPr>
              <a:t>Al pari di </a:t>
            </a:r>
            <a:r>
              <a:rPr lang="it-IT" dirty="0" err="1">
                <a:latin typeface="Arial" panose="020B0604020202020204" pitchFamily="34" charset="0"/>
                <a:cs typeface="Arial" panose="020B0604020202020204" pitchFamily="34" charset="0"/>
              </a:rPr>
              <a:t>DeJure</a:t>
            </a:r>
            <a:r>
              <a:rPr lang="it-IT" dirty="0">
                <a:latin typeface="Arial" panose="020B0604020202020204" pitchFamily="34" charset="0"/>
                <a:cs typeface="Arial" panose="020B0604020202020204" pitchFamily="34" charset="0"/>
              </a:rPr>
              <a:t>, il Foro Plus permette di consultare:</a:t>
            </a:r>
          </a:p>
          <a:p>
            <a:pPr marL="342900" marR="0" lvl="0" indent="-342900" algn="just" defTabSz="914400" rtl="0" eaLnBrk="1" fontAlgn="auto" latinLnBrk="0" hangingPunct="1">
              <a:lnSpc>
                <a:spcPct val="90000"/>
              </a:lnSpc>
              <a:spcBef>
                <a:spcPts val="1000"/>
              </a:spcBef>
              <a:spcAft>
                <a:spcPts val="0"/>
              </a:spcAft>
              <a:buClrTx/>
              <a:buSzTx/>
              <a:buFont typeface="Wingdings" panose="05000000000000000000" pitchFamily="2" charset="2"/>
              <a:buChar char="Ø"/>
              <a:tabLst/>
              <a:defRPr/>
            </a:pPr>
            <a:r>
              <a:rPr kumimoji="0" lang="it-IT"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riferimenti bibliografici dottrinali;</a:t>
            </a:r>
          </a:p>
          <a:p>
            <a:pPr marL="342900" marR="0" lvl="0" indent="-342900" algn="just" defTabSz="914400" rtl="0" eaLnBrk="1" fontAlgn="auto" latinLnBrk="0" hangingPunct="1">
              <a:lnSpc>
                <a:spcPct val="90000"/>
              </a:lnSpc>
              <a:spcBef>
                <a:spcPts val="1000"/>
              </a:spcBef>
              <a:spcAft>
                <a:spcPts val="0"/>
              </a:spcAft>
              <a:buClrTx/>
              <a:buSzTx/>
              <a:buFont typeface="Wingdings" panose="05000000000000000000" pitchFamily="2" charset="2"/>
              <a:buChar char="Ø"/>
              <a:tabLst/>
              <a:defRPr/>
            </a:pPr>
            <a:r>
              <a:rPr kumimoji="0" lang="it-IT"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riferimenti legislativi nazionali, regionali, europei nonché regolamenti amministrativi;</a:t>
            </a:r>
          </a:p>
          <a:p>
            <a:pPr marL="342900" marR="0" lvl="0" indent="-342900" algn="just" defTabSz="914400" rtl="0" eaLnBrk="1" fontAlgn="auto" latinLnBrk="0" hangingPunct="1">
              <a:lnSpc>
                <a:spcPct val="90000"/>
              </a:lnSpc>
              <a:spcBef>
                <a:spcPts val="1000"/>
              </a:spcBef>
              <a:spcAft>
                <a:spcPts val="0"/>
              </a:spcAft>
              <a:buClrTx/>
              <a:buSzTx/>
              <a:buFont typeface="Wingdings" panose="05000000000000000000" pitchFamily="2" charset="2"/>
              <a:buChar char="Ø"/>
              <a:tabLst/>
              <a:defRPr/>
            </a:pPr>
            <a:r>
              <a:rPr kumimoji="0" lang="it-IT"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riferimenti giurisprudenziali;</a:t>
            </a:r>
          </a:p>
          <a:p>
            <a:pPr marL="342900" marR="0" lvl="0" indent="-342900" algn="just" defTabSz="914400" rtl="0" eaLnBrk="1" fontAlgn="auto" latinLnBrk="0" hangingPunct="1">
              <a:lnSpc>
                <a:spcPct val="90000"/>
              </a:lnSpc>
              <a:spcBef>
                <a:spcPts val="1000"/>
              </a:spcBef>
              <a:spcAft>
                <a:spcPts val="0"/>
              </a:spcAft>
              <a:buClrTx/>
              <a:buSzTx/>
              <a:buFont typeface="Wingdings" panose="05000000000000000000" pitchFamily="2" charset="2"/>
              <a:buChar char="Ø"/>
              <a:tabLst/>
              <a:defRPr/>
            </a:pPr>
            <a:r>
              <a:rPr kumimoji="0" lang="it-IT"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codici e formulari commentati.</a:t>
            </a:r>
          </a:p>
          <a:p>
            <a:pPr algn="just"/>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76183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C6D5F5-BF42-D1FE-54AA-FC2A7874DD70}"/>
              </a:ext>
            </a:extLst>
          </p:cNvPr>
          <p:cNvSpPr>
            <a:spLocks noGrp="1"/>
          </p:cNvSpPr>
          <p:nvPr>
            <p:ph type="ctrTitle"/>
          </p:nvPr>
        </p:nvSpPr>
        <p:spPr>
          <a:xfrm>
            <a:off x="1524000" y="1122363"/>
            <a:ext cx="9144000" cy="477837"/>
          </a:xfrm>
        </p:spPr>
        <p:txBody>
          <a:bodyPr>
            <a:normAutofit fontScale="90000"/>
          </a:bodyPr>
          <a:lstStyle/>
          <a:p>
            <a:pPr algn="just"/>
            <a:r>
              <a:rPr lang="it-IT" sz="3200" b="1" dirty="0">
                <a:solidFill>
                  <a:srgbClr val="002060"/>
                </a:solidFill>
                <a:latin typeface="Arial" panose="020B0604020202020204" pitchFamily="34" charset="0"/>
                <a:cs typeface="Arial" panose="020B0604020202020204" pitchFamily="34" charset="0"/>
              </a:rPr>
              <a:t>La Mia Biblioteca</a:t>
            </a:r>
          </a:p>
        </p:txBody>
      </p:sp>
      <p:sp>
        <p:nvSpPr>
          <p:cNvPr id="3" name="Sottotitolo 2">
            <a:extLst>
              <a:ext uri="{FF2B5EF4-FFF2-40B4-BE49-F238E27FC236}">
                <a16:creationId xmlns:a16="http://schemas.microsoft.com/office/drawing/2014/main" id="{5FC2111E-E937-43F8-A54D-319CB8560C6A}"/>
              </a:ext>
            </a:extLst>
          </p:cNvPr>
          <p:cNvSpPr>
            <a:spLocks noGrp="1"/>
          </p:cNvSpPr>
          <p:nvPr>
            <p:ph type="subTitle" idx="1"/>
          </p:nvPr>
        </p:nvSpPr>
        <p:spPr>
          <a:xfrm>
            <a:off x="1524000" y="1754155"/>
            <a:ext cx="9144000" cy="3503645"/>
          </a:xfrm>
        </p:spPr>
        <p:txBody>
          <a:bodyPr>
            <a:normAutofit fontScale="92500"/>
          </a:bodyPr>
          <a:lstStyle/>
          <a:p>
            <a:pPr marL="342900" indent="-342900" algn="just">
              <a:lnSpc>
                <a:spcPct val="110000"/>
              </a:lnSpc>
              <a:buFont typeface="Arial" panose="020B0604020202020204" pitchFamily="34" charset="0"/>
              <a:buChar char="•"/>
            </a:pPr>
            <a:r>
              <a:rPr lang="it-IT" dirty="0">
                <a:latin typeface="Arial" panose="020B0604020202020204" pitchFamily="34" charset="0"/>
                <a:cs typeface="Arial" panose="020B0604020202020204" pitchFamily="34" charset="0"/>
              </a:rPr>
              <a:t>Banca dati che permette la consultazione delle monografie </a:t>
            </a:r>
            <a:r>
              <a:rPr lang="it-IT" b="0" i="0" dirty="0">
                <a:effectLst/>
                <a:latin typeface="Arial" panose="020B0604020202020204" pitchFamily="34" charset="0"/>
                <a:cs typeface="Arial" panose="020B0604020202020204" pitchFamily="34" charset="0"/>
              </a:rPr>
              <a:t>del Gruppo Wolters Kluwer Italia (CEDAM, UTET Giuridica e IPSOA);</a:t>
            </a:r>
          </a:p>
          <a:p>
            <a:pPr marL="342900" indent="-342900" algn="just">
              <a:lnSpc>
                <a:spcPct val="110000"/>
              </a:lnSpc>
              <a:buFont typeface="Arial" panose="020B0604020202020204" pitchFamily="34" charset="0"/>
              <a:buChar char="•"/>
            </a:pPr>
            <a:r>
              <a:rPr lang="it-IT" dirty="0">
                <a:solidFill>
                  <a:prstClr val="black"/>
                </a:solidFill>
                <a:latin typeface="Arial" panose="020B0604020202020204" pitchFamily="34" charset="0"/>
                <a:cs typeface="Arial" panose="020B0604020202020204" pitchFamily="34" charset="0"/>
              </a:rPr>
              <a:t>i</a:t>
            </a:r>
            <a:r>
              <a:rPr kumimoji="0" lang="it-IT"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nserendo</a:t>
            </a:r>
            <a:r>
              <a:rPr kumimoji="0" lang="it-IT"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nell’apposita barra di ricerca delle parole chiave, è </a:t>
            </a:r>
            <a:r>
              <a:rPr kumimoji="0" lang="it-IT" sz="2400" b="0" i="0" u="none" strike="noStrike" kern="1200" cap="none" spc="0" normalizeH="0" baseline="0" noProof="0" dirty="0">
                <a:ln>
                  <a:noFill/>
                </a:ln>
                <a:solidFill>
                  <a:srgbClr val="19191A"/>
                </a:solidFill>
                <a:effectLst/>
                <a:uLnTx/>
                <a:uFillTx/>
                <a:latin typeface="Arial" panose="020B0604020202020204" pitchFamily="34" charset="0"/>
                <a:ea typeface="+mn-ea"/>
                <a:cs typeface="Arial" panose="020B0604020202020204" pitchFamily="34" charset="0"/>
              </a:rPr>
              <a:t>possibile rinvenire le monografie disponibili nella banca dati correlate al proprio tema;</a:t>
            </a:r>
          </a:p>
          <a:p>
            <a:pPr marL="342900" indent="-342900" algn="just">
              <a:lnSpc>
                <a:spcPct val="110000"/>
              </a:lnSpc>
              <a:buFont typeface="Arial" panose="020B0604020202020204" pitchFamily="34" charset="0"/>
              <a:buChar char="•"/>
            </a:pPr>
            <a:r>
              <a:rPr kumimoji="0" lang="it-IT" sz="2400" b="0" i="0" u="none" strike="noStrike" kern="1200" cap="none" spc="0" normalizeH="0" baseline="0" noProof="0" dirty="0">
                <a:ln>
                  <a:noFill/>
                </a:ln>
                <a:solidFill>
                  <a:srgbClr val="19191A"/>
                </a:solidFill>
                <a:effectLst/>
                <a:uLnTx/>
                <a:uFillTx/>
                <a:latin typeface="Arial" panose="020B0604020202020204" pitchFamily="34" charset="0"/>
                <a:ea typeface="+mn-ea"/>
                <a:cs typeface="Arial" panose="020B0604020202020204" pitchFamily="34" charset="0"/>
              </a:rPr>
              <a:t>è possibile altresì ricercare direttamente, inserendo il nome dell’autore, l’editore e l’anno di pubblicazione, il testo di proprio interesse.</a:t>
            </a: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59942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52802FB-59F2-C5D1-60FE-20CFEA43382E}"/>
              </a:ext>
            </a:extLst>
          </p:cNvPr>
          <p:cNvSpPr>
            <a:spLocks noGrp="1"/>
          </p:cNvSpPr>
          <p:nvPr>
            <p:ph type="title"/>
          </p:nvPr>
        </p:nvSpPr>
        <p:spPr/>
        <p:txBody>
          <a:bodyPr>
            <a:normAutofit/>
          </a:bodyPr>
          <a:lstStyle/>
          <a:p>
            <a:r>
              <a:rPr lang="it-IT" sz="3200" b="1" dirty="0" err="1">
                <a:solidFill>
                  <a:srgbClr val="002060"/>
                </a:solidFill>
              </a:rPr>
              <a:t>Normattiva</a:t>
            </a:r>
            <a:endParaRPr lang="it-IT" sz="3200" b="1" dirty="0">
              <a:solidFill>
                <a:srgbClr val="002060"/>
              </a:solidFill>
            </a:endParaRPr>
          </a:p>
        </p:txBody>
      </p:sp>
      <p:sp>
        <p:nvSpPr>
          <p:cNvPr id="3" name="Segnaposto contenuto 2">
            <a:extLst>
              <a:ext uri="{FF2B5EF4-FFF2-40B4-BE49-F238E27FC236}">
                <a16:creationId xmlns:a16="http://schemas.microsoft.com/office/drawing/2014/main" id="{F901D299-72D2-6F8C-D7A2-901E54FB46D3}"/>
              </a:ext>
            </a:extLst>
          </p:cNvPr>
          <p:cNvSpPr>
            <a:spLocks noGrp="1"/>
          </p:cNvSpPr>
          <p:nvPr>
            <p:ph idx="1"/>
          </p:nvPr>
        </p:nvSpPr>
        <p:spPr/>
        <p:txBody>
          <a:bodyPr/>
          <a:lstStyle/>
          <a:p>
            <a:pPr>
              <a:lnSpc>
                <a:spcPct val="150000"/>
              </a:lnSpc>
            </a:pPr>
            <a:r>
              <a:rPr lang="it-IT" sz="2400" dirty="0">
                <a:latin typeface="Arial" panose="020B0604020202020204" pitchFamily="34" charset="0"/>
                <a:cs typeface="Arial" panose="020B0604020202020204" pitchFamily="34" charset="0"/>
              </a:rPr>
              <a:t>Banca dati dei testi legislativi emanati e pubblicati in Gazzetta Ufficiale dal 1946 ad oggi;</a:t>
            </a:r>
          </a:p>
          <a:p>
            <a:pPr>
              <a:lnSpc>
                <a:spcPct val="150000"/>
              </a:lnSpc>
            </a:pPr>
            <a:r>
              <a:rPr lang="it-IT" sz="2400" dirty="0" err="1">
                <a:latin typeface="Arial" panose="020B0604020202020204" pitchFamily="34" charset="0"/>
                <a:cs typeface="Arial" panose="020B0604020202020204" pitchFamily="34" charset="0"/>
              </a:rPr>
              <a:t>Normattiva</a:t>
            </a:r>
            <a:r>
              <a:rPr lang="it-IT" sz="2400" dirty="0">
                <a:latin typeface="Arial" panose="020B0604020202020204" pitchFamily="34" charset="0"/>
                <a:cs typeface="Arial" panose="020B0604020202020204" pitchFamily="34" charset="0"/>
              </a:rPr>
              <a:t> offre la possibilità di consultare il testo legislativo attualmente vigente, nonché il testo vigente alla data pregressa prescelta dall’utente.</a:t>
            </a:r>
          </a:p>
          <a:p>
            <a:pPr marL="0" indent="0">
              <a:buNone/>
            </a:pP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35987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408BF8-A570-07E7-8355-9A65E28625B7}"/>
              </a:ext>
            </a:extLst>
          </p:cNvPr>
          <p:cNvSpPr>
            <a:spLocks noGrp="1"/>
          </p:cNvSpPr>
          <p:nvPr>
            <p:ph type="title"/>
          </p:nvPr>
        </p:nvSpPr>
        <p:spPr/>
        <p:txBody>
          <a:bodyPr>
            <a:normAutofit/>
          </a:bodyPr>
          <a:lstStyle/>
          <a:p>
            <a:pPr algn="just"/>
            <a:r>
              <a:rPr lang="it-IT" sz="3200" b="1" dirty="0">
                <a:solidFill>
                  <a:srgbClr val="002060"/>
                </a:solidFill>
                <a:latin typeface="Arial" panose="020B0604020202020204" pitchFamily="34" charset="0"/>
                <a:cs typeface="Arial" panose="020B0604020202020204" pitchFamily="34" charset="0"/>
              </a:rPr>
              <a:t>Citazioni bibliografiche:</a:t>
            </a:r>
          </a:p>
        </p:txBody>
      </p:sp>
      <p:sp>
        <p:nvSpPr>
          <p:cNvPr id="3" name="Segnaposto contenuto 2">
            <a:extLst>
              <a:ext uri="{FF2B5EF4-FFF2-40B4-BE49-F238E27FC236}">
                <a16:creationId xmlns:a16="http://schemas.microsoft.com/office/drawing/2014/main" id="{3F57EABC-830C-E698-4152-7EA4E855B504}"/>
              </a:ext>
            </a:extLst>
          </p:cNvPr>
          <p:cNvSpPr>
            <a:spLocks noGrp="1"/>
          </p:cNvSpPr>
          <p:nvPr>
            <p:ph idx="1"/>
          </p:nvPr>
        </p:nvSpPr>
        <p:spPr/>
        <p:txBody>
          <a:bodyPr>
            <a:normAutofit fontScale="92500"/>
          </a:bodyPr>
          <a:lstStyle/>
          <a:p>
            <a:pPr algn="just"/>
            <a:r>
              <a:rPr lang="it-IT" dirty="0">
                <a:latin typeface="Arial" panose="020B0604020202020204" pitchFamily="34" charset="0"/>
                <a:cs typeface="Arial" panose="020B0604020202020204" pitchFamily="34" charset="0"/>
              </a:rPr>
              <a:t>Lo studente dovrà inserire nel corpo della tesi i riferimenti bibliografici, ossia gli Autori e i testi da cui ha attinto per l’elaborazione del proprio elaborato.</a:t>
            </a:r>
          </a:p>
          <a:p>
            <a:pPr algn="just"/>
            <a:r>
              <a:rPr lang="it-IT" dirty="0">
                <a:latin typeface="Arial" panose="020B0604020202020204" pitchFamily="34" charset="0"/>
                <a:cs typeface="Arial" panose="020B0604020202020204" pitchFamily="34" charset="0"/>
              </a:rPr>
              <a:t>La citazione potrà essere:</a:t>
            </a:r>
          </a:p>
          <a:p>
            <a:pPr algn="just">
              <a:buFont typeface="Wingdings" panose="05000000000000000000" pitchFamily="2" charset="2"/>
              <a:buChar char="Ø"/>
            </a:pPr>
            <a:r>
              <a:rPr lang="it-IT" dirty="0">
                <a:latin typeface="Arial" panose="020B0604020202020204" pitchFamily="34" charset="0"/>
                <a:cs typeface="Arial" panose="020B0604020202020204" pitchFamily="34" charset="0"/>
              </a:rPr>
              <a:t> </a:t>
            </a:r>
            <a:r>
              <a:rPr lang="it-IT" u="sng" dirty="0">
                <a:latin typeface="Arial" panose="020B0604020202020204" pitchFamily="34" charset="0"/>
                <a:cs typeface="Arial" panose="020B0604020202020204" pitchFamily="34" charset="0"/>
              </a:rPr>
              <a:t>diretta</a:t>
            </a:r>
            <a:r>
              <a:rPr lang="it-IT" dirty="0">
                <a:latin typeface="Arial" panose="020B0604020202020204" pitchFamily="34" charset="0"/>
                <a:cs typeface="Arial" panose="020B0604020202020204" pitchFamily="34" charset="0"/>
              </a:rPr>
              <a:t>: nel proprio scritto si riprende testualmente, inserendo il testo </a:t>
            </a:r>
            <a:r>
              <a:rPr kumimoji="0" lang="it-IT"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tra virgolette basse (« »), il pensiero altrui;</a:t>
            </a:r>
          </a:p>
          <a:p>
            <a:pPr algn="just">
              <a:buFont typeface="Wingdings" panose="05000000000000000000" pitchFamily="2" charset="2"/>
              <a:buChar char="Ø"/>
            </a:pPr>
            <a:r>
              <a:rPr lang="it-IT" dirty="0">
                <a:solidFill>
                  <a:prstClr val="black"/>
                </a:solidFill>
                <a:latin typeface="Arial" panose="020B0604020202020204" pitchFamily="34" charset="0"/>
                <a:cs typeface="Arial" panose="020B0604020202020204" pitchFamily="34" charset="0"/>
              </a:rPr>
              <a:t> </a:t>
            </a:r>
            <a:r>
              <a:rPr lang="it-IT" u="sng" dirty="0">
                <a:solidFill>
                  <a:prstClr val="black"/>
                </a:solidFill>
                <a:latin typeface="Arial" panose="020B0604020202020204" pitchFamily="34" charset="0"/>
                <a:cs typeface="Arial" panose="020B0604020202020204" pitchFamily="34" charset="0"/>
              </a:rPr>
              <a:t>indiretta</a:t>
            </a:r>
            <a:r>
              <a:rPr lang="it-IT" dirty="0">
                <a:solidFill>
                  <a:prstClr val="black"/>
                </a:solidFill>
                <a:latin typeface="Arial" panose="020B0604020202020204" pitchFamily="34" charset="0"/>
                <a:cs typeface="Arial" panose="020B0604020202020204" pitchFamily="34" charset="0"/>
              </a:rPr>
              <a:t>: si parafrasa il pensiero di altri Autori, rielaborandolo con parole proprie ed inserendo la citazione nelle note a piè di pagina.</a:t>
            </a:r>
          </a:p>
          <a:p>
            <a:pPr algn="just"/>
            <a:r>
              <a:rPr lang="it-IT" dirty="0">
                <a:solidFill>
                  <a:prstClr val="black"/>
                </a:solidFill>
                <a:latin typeface="Arial" panose="020B0604020202020204" pitchFamily="34" charset="0"/>
                <a:cs typeface="Arial" panose="020B0604020202020204" pitchFamily="34" charset="0"/>
              </a:rPr>
              <a:t>Le note a piè di pagina contengono tutte le informazioni necessarie per risalire all’opera citata nel testo.</a:t>
            </a: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34252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4E13B8-DB0B-5E20-490B-370E85D92D3B}"/>
              </a:ext>
            </a:extLst>
          </p:cNvPr>
          <p:cNvSpPr>
            <a:spLocks noGrp="1"/>
          </p:cNvSpPr>
          <p:nvPr>
            <p:ph type="title"/>
          </p:nvPr>
        </p:nvSpPr>
        <p:spPr/>
        <p:txBody>
          <a:bodyPr>
            <a:normAutofit/>
          </a:bodyPr>
          <a:lstStyle/>
          <a:p>
            <a:r>
              <a:rPr lang="it-IT" sz="3600" b="1" dirty="0">
                <a:solidFill>
                  <a:srgbClr val="002060"/>
                </a:solidFill>
                <a:latin typeface="Arial" panose="020B0604020202020204" pitchFamily="34" charset="0"/>
                <a:cs typeface="Arial" panose="020B0604020202020204" pitchFamily="34" charset="0"/>
              </a:rPr>
              <a:t>Come citare le monografie:</a:t>
            </a:r>
          </a:p>
        </p:txBody>
      </p:sp>
      <p:sp>
        <p:nvSpPr>
          <p:cNvPr id="3" name="Segnaposto contenuto 2">
            <a:extLst>
              <a:ext uri="{FF2B5EF4-FFF2-40B4-BE49-F238E27FC236}">
                <a16:creationId xmlns:a16="http://schemas.microsoft.com/office/drawing/2014/main" id="{638C629B-7023-0F88-3660-82D5C4BCAC70}"/>
              </a:ext>
            </a:extLst>
          </p:cNvPr>
          <p:cNvSpPr>
            <a:spLocks noGrp="1"/>
          </p:cNvSpPr>
          <p:nvPr>
            <p:ph idx="1"/>
          </p:nvPr>
        </p:nvSpPr>
        <p:spPr/>
        <p:txBody>
          <a:bodyPr>
            <a:normAutofit fontScale="85000" lnSpcReduction="20000"/>
          </a:bodyPr>
          <a:lstStyle/>
          <a:p>
            <a:pPr algn="just"/>
            <a:r>
              <a:rPr lang="it-IT" dirty="0"/>
              <a:t>Iniziale del nome, cognome per esteso, titolo della monografia (in corsivo), luogo di pubblicazione, nome casa editrice, anno di pubblicazione, pagina da cui è tratta la citazione.</a:t>
            </a:r>
          </a:p>
          <a:p>
            <a:pPr algn="just"/>
            <a:r>
              <a:rPr lang="it-IT" dirty="0"/>
              <a:t>Esempio: G. Proia, </a:t>
            </a:r>
            <a:r>
              <a:rPr lang="it-IT" i="1" dirty="0"/>
              <a:t>Diritto e processo del lavoro e della previdenza sociale – tomo primo</a:t>
            </a:r>
            <a:r>
              <a:rPr lang="it-IT" dirty="0"/>
              <a:t>, Milano, Cedam, 2024, 209</a:t>
            </a:r>
            <a:r>
              <a:rPr lang="it-IT" sz="2800" dirty="0">
                <a:effectLst/>
                <a:latin typeface="Calibri" panose="020F0502020204030204" pitchFamily="34" charset="0"/>
                <a:ea typeface="Calibri" panose="020F0502020204030204" pitchFamily="34" charset="0"/>
                <a:cs typeface="Times New Roman" panose="02020603050405020304" pitchFamily="18" charset="0"/>
              </a:rPr>
              <a:t>.</a:t>
            </a:r>
          </a:p>
          <a:p>
            <a:pPr algn="just"/>
            <a:r>
              <a:rPr lang="it-IT" dirty="0">
                <a:latin typeface="Calibri" panose="020F0502020204030204" pitchFamily="34" charset="0"/>
                <a:ea typeface="Calibri" panose="020F0502020204030204" pitchFamily="34" charset="0"/>
                <a:cs typeface="Times New Roman" panose="02020603050405020304" pitchFamily="18" charset="0"/>
              </a:rPr>
              <a:t>Diversamente, se la citazione è tratta da un’opera collettanea, la nota dovrà essere redatta nella seguente modalità: indicazione dell’iniziale del nome, cognome per esteso, titolo del capitolo scritto dall’autore citato (in corsivo), iniziale del nome e cognome per esteso dell’autore che ha diretto/curato il volume nel suo complesso, titolo dell’opera nel suo complesso (in corsivo), luogo di pubblicazione, nome casa editrice, anno di pubblicazione, pagina da cui è tratta la citazione.</a:t>
            </a:r>
          </a:p>
          <a:p>
            <a:pPr algn="just"/>
            <a:r>
              <a:rPr lang="it-IT" dirty="0">
                <a:latin typeface="Calibri" panose="020F0502020204030204" pitchFamily="34" charset="0"/>
                <a:ea typeface="Calibri" panose="020F0502020204030204" pitchFamily="34" charset="0"/>
                <a:cs typeface="Times New Roman" panose="02020603050405020304" pitchFamily="18" charset="0"/>
              </a:rPr>
              <a:t>Esempio: </a:t>
            </a:r>
            <a:r>
              <a:rPr lang="it-IT" sz="2800" dirty="0">
                <a:effectLst/>
                <a:latin typeface="Calibri" panose="020F0502020204030204" pitchFamily="34" charset="0"/>
                <a:ea typeface="Calibri" panose="020F0502020204030204" pitchFamily="34" charset="0"/>
                <a:cs typeface="Times New Roman" panose="02020603050405020304" pitchFamily="18" charset="0"/>
              </a:rPr>
              <a:t>F. Galgano, </a:t>
            </a:r>
            <a:r>
              <a:rPr lang="it-IT" sz="2800" i="1" dirty="0">
                <a:effectLst/>
                <a:latin typeface="Calibri" panose="020F0502020204030204" pitchFamily="34" charset="0"/>
                <a:ea typeface="Calibri" panose="020F0502020204030204" pitchFamily="34" charset="0"/>
                <a:cs typeface="Times New Roman" panose="02020603050405020304" pitchFamily="18" charset="0"/>
              </a:rPr>
              <a:t>Il negozio giuridico</a:t>
            </a:r>
            <a:r>
              <a:rPr lang="it-IT" sz="2800" dirty="0">
                <a:effectLst/>
                <a:latin typeface="Calibri" panose="020F0502020204030204" pitchFamily="34" charset="0"/>
                <a:ea typeface="Calibri" panose="020F0502020204030204" pitchFamily="34" charset="0"/>
                <a:cs typeface="Times New Roman" panose="02020603050405020304" pitchFamily="18" charset="0"/>
              </a:rPr>
              <a:t>, in A. Cicu e F. Messineo (diretto da), </a:t>
            </a:r>
            <a:r>
              <a:rPr lang="it-IT" sz="2800" i="1" dirty="0">
                <a:effectLst/>
                <a:latin typeface="Calibri" panose="020F0502020204030204" pitchFamily="34" charset="0"/>
                <a:ea typeface="Calibri" panose="020F0502020204030204" pitchFamily="34" charset="0"/>
                <a:cs typeface="Times New Roman" panose="02020603050405020304" pitchFamily="18" charset="0"/>
              </a:rPr>
              <a:t>Trattato di diritto civile e commerciale</a:t>
            </a:r>
            <a:r>
              <a:rPr lang="it-IT" sz="2800" dirty="0">
                <a:effectLst/>
                <a:latin typeface="Calibri" panose="020F0502020204030204" pitchFamily="34" charset="0"/>
                <a:ea typeface="Calibri" panose="020F0502020204030204" pitchFamily="34" charset="0"/>
                <a:cs typeface="Times New Roman" panose="02020603050405020304" pitchFamily="18" charset="0"/>
              </a:rPr>
              <a:t>, Milano, Giuffré, 1988.</a:t>
            </a:r>
            <a:endParaRPr lang="it-IT" dirty="0"/>
          </a:p>
        </p:txBody>
      </p:sp>
    </p:spTree>
    <p:extLst>
      <p:ext uri="{BB962C8B-B14F-4D97-AF65-F5344CB8AC3E}">
        <p14:creationId xmlns:p14="http://schemas.microsoft.com/office/powerpoint/2010/main" val="23312065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C69529-BE9A-9620-5F66-4C6B9ED213EF}"/>
              </a:ext>
            </a:extLst>
          </p:cNvPr>
          <p:cNvSpPr>
            <a:spLocks noGrp="1"/>
          </p:cNvSpPr>
          <p:nvPr>
            <p:ph type="ctrTitle"/>
          </p:nvPr>
        </p:nvSpPr>
        <p:spPr>
          <a:xfrm>
            <a:off x="1272073" y="410547"/>
            <a:ext cx="9144000" cy="895739"/>
          </a:xfrm>
        </p:spPr>
        <p:txBody>
          <a:bodyPr>
            <a:normAutofit fontScale="90000"/>
          </a:bodyPr>
          <a:lstStyle/>
          <a:p>
            <a:pPr algn="just"/>
            <a:r>
              <a:rPr lang="it-IT" sz="3600" b="1" dirty="0">
                <a:solidFill>
                  <a:srgbClr val="002060"/>
                </a:solidFill>
                <a:latin typeface="Arial" panose="020B0604020202020204" pitchFamily="34" charset="0"/>
                <a:cs typeface="Arial" panose="020B0604020202020204" pitchFamily="34" charset="0"/>
              </a:rPr>
              <a:t>Come citare gli articoli pubblicati sui periodici e le note a sentenza:</a:t>
            </a:r>
          </a:p>
        </p:txBody>
      </p:sp>
      <p:sp>
        <p:nvSpPr>
          <p:cNvPr id="3" name="Sottotitolo 2">
            <a:extLst>
              <a:ext uri="{FF2B5EF4-FFF2-40B4-BE49-F238E27FC236}">
                <a16:creationId xmlns:a16="http://schemas.microsoft.com/office/drawing/2014/main" id="{00F51D72-42B9-07BA-720B-C508DA9477CB}"/>
              </a:ext>
            </a:extLst>
          </p:cNvPr>
          <p:cNvSpPr>
            <a:spLocks noGrp="1"/>
          </p:cNvSpPr>
          <p:nvPr>
            <p:ph type="subTitle" idx="1"/>
          </p:nvPr>
        </p:nvSpPr>
        <p:spPr>
          <a:xfrm>
            <a:off x="1524000" y="1548882"/>
            <a:ext cx="9144000" cy="3708918"/>
          </a:xfrm>
        </p:spPr>
        <p:txBody>
          <a:bodyPr>
            <a:noAutofit/>
          </a:body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it-IT" sz="1800" dirty="0">
                <a:solidFill>
                  <a:prstClr val="black"/>
                </a:solidFill>
                <a:latin typeface="Arial" panose="020B0604020202020204" pitchFamily="34" charset="0"/>
                <a:cs typeface="Arial" panose="020B0604020202020204" pitchFamily="34" charset="0"/>
              </a:rPr>
              <a:t>La citazione degli articoli contenuti nelle riviste dovrà essere effettuata nella seguente modalità: i</a:t>
            </a:r>
            <a:r>
              <a:rPr kumimoji="0" lang="it-IT" sz="18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niziale</a:t>
            </a:r>
            <a:r>
              <a:rPr kumimoji="0" lang="it-IT"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del nome, cognome per esteso, titolo dell’articolo (in corsivo),rivista in cui è stato pubblicato (in corsivo), anno di pubblicazione, pagina da cui è tratto il brano che si sta citando.</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it-IT" sz="1800" dirty="0">
                <a:solidFill>
                  <a:prstClr val="black"/>
                </a:solidFill>
                <a:latin typeface="Arial" panose="020B0604020202020204" pitchFamily="34" charset="0"/>
                <a:cs typeface="Arial" panose="020B0604020202020204" pitchFamily="34" charset="0"/>
              </a:rPr>
              <a:t>Esempio: </a:t>
            </a:r>
            <a:r>
              <a:rPr lang="it-IT" sz="1800" dirty="0">
                <a:effectLst/>
                <a:latin typeface="Arial" panose="020B0604020202020204" pitchFamily="34" charset="0"/>
                <a:ea typeface="Calibri" panose="020F0502020204030204" pitchFamily="34" charset="0"/>
                <a:cs typeface="Arial" panose="020B0604020202020204" pitchFamily="34" charset="0"/>
              </a:rPr>
              <a:t>E. Gragnoli, </a:t>
            </a:r>
            <a:r>
              <a:rPr lang="it-IT" sz="1800" i="1" dirty="0">
                <a:effectLst/>
                <a:latin typeface="Arial" panose="020B0604020202020204" pitchFamily="34" charset="0"/>
                <a:ea typeface="Calibri" panose="020F0502020204030204" pitchFamily="34" charset="0"/>
                <a:cs typeface="Arial" panose="020B0604020202020204" pitchFamily="34" charset="0"/>
              </a:rPr>
              <a:t>Nuovi profili dell’impugnazione del licenziamento, </a:t>
            </a:r>
            <a:r>
              <a:rPr lang="it-IT" sz="1800" dirty="0">
                <a:effectLst/>
                <a:latin typeface="Arial" panose="020B0604020202020204" pitchFamily="34" charset="0"/>
                <a:ea typeface="Calibri" panose="020F0502020204030204" pitchFamily="34" charset="0"/>
                <a:cs typeface="Arial" panose="020B0604020202020204" pitchFamily="34" charset="0"/>
              </a:rPr>
              <a:t>in </a:t>
            </a:r>
            <a:r>
              <a:rPr lang="it-IT" sz="1800" i="1" dirty="0">
                <a:effectLst/>
                <a:latin typeface="Arial" panose="020B0604020202020204" pitchFamily="34" charset="0"/>
                <a:ea typeface="Calibri" panose="020F0502020204030204" pitchFamily="34" charset="0"/>
                <a:cs typeface="Arial" panose="020B0604020202020204" pitchFamily="34" charset="0"/>
              </a:rPr>
              <a:t>Arg. dir. lav.</a:t>
            </a:r>
            <a:r>
              <a:rPr lang="it-IT" sz="1800" dirty="0">
                <a:effectLst/>
                <a:latin typeface="Arial" panose="020B0604020202020204" pitchFamily="34" charset="0"/>
                <a:ea typeface="Calibri" panose="020F0502020204030204" pitchFamily="34" charset="0"/>
                <a:cs typeface="Arial" panose="020B0604020202020204" pitchFamily="34" charset="0"/>
              </a:rPr>
              <a:t>, 2011, 39.</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it-IT" sz="1800" b="0" i="0" u="none" strike="noStrike" kern="1200" cap="none" spc="0" normalizeH="0" baseline="0" noProof="0" dirty="0">
                <a:ln>
                  <a:noFill/>
                </a:ln>
                <a:solidFill>
                  <a:prstClr val="black"/>
                </a:solidFill>
                <a:uLnTx/>
                <a:uFillTx/>
                <a:latin typeface="Arial" panose="020B0604020202020204" pitchFamily="34" charset="0"/>
                <a:ea typeface="Calibri" panose="020F0502020204030204" pitchFamily="34" charset="0"/>
                <a:cs typeface="Arial" panose="020B0604020202020204" pitchFamily="34" charset="0"/>
              </a:rPr>
              <a:t>La citazione della nota a sentenza dovrà essere effettuata nella seguente modalità: </a:t>
            </a:r>
            <a:r>
              <a:rPr lang="it-IT" sz="1800" dirty="0">
                <a:solidFill>
                  <a:prstClr val="black"/>
                </a:solidFill>
                <a:latin typeface="Arial" panose="020B0604020202020204" pitchFamily="34" charset="0"/>
                <a:ea typeface="Calibri" panose="020F0502020204030204" pitchFamily="34" charset="0"/>
                <a:cs typeface="Arial" panose="020B0604020202020204" pitchFamily="34" charset="0"/>
              </a:rPr>
              <a:t>iniziale del nome dell’autore, cognome per esteso, titolo della nota (in corsivo),  </a:t>
            </a:r>
            <a:r>
              <a:rPr kumimoji="0" lang="it-IT" sz="1800" b="0" i="0" u="none" strike="noStrike" kern="1200" cap="none" spc="0" normalizeH="0" baseline="0" noProof="0" dirty="0">
                <a:ln>
                  <a:noFill/>
                </a:ln>
                <a:solidFill>
                  <a:prstClr val="black"/>
                </a:solidFill>
                <a:uLnTx/>
                <a:uFillTx/>
                <a:latin typeface="Arial" panose="020B0604020202020204" pitchFamily="34" charset="0"/>
                <a:ea typeface="Calibri" panose="020F0502020204030204" pitchFamily="34" charset="0"/>
                <a:cs typeface="Arial" panose="020B0604020202020204" pitchFamily="34" charset="0"/>
              </a:rPr>
              <a:t>estremi della sentenza commentata (organo giudicante, data emissione provvedimento, numero), rivista in cui è stata pubblicata (corsivo), anno di pubblicazione</a:t>
            </a:r>
            <a:r>
              <a:rPr lang="it-IT" sz="1800" dirty="0">
                <a:solidFill>
                  <a:prstClr val="black"/>
                </a:solidFill>
                <a:latin typeface="Arial" panose="020B0604020202020204" pitchFamily="34" charset="0"/>
                <a:ea typeface="Calibri" panose="020F0502020204030204" pitchFamily="34" charset="0"/>
                <a:cs typeface="Arial" panose="020B0604020202020204" pitchFamily="34" charset="0"/>
              </a:rPr>
              <a:t> e </a:t>
            </a:r>
            <a:r>
              <a:rPr kumimoji="0" lang="it-IT" sz="1800" b="0" i="0" u="none" strike="noStrike" kern="1200" cap="none" spc="0" normalizeH="0" baseline="0" noProof="0" dirty="0">
                <a:ln>
                  <a:noFill/>
                </a:ln>
                <a:solidFill>
                  <a:prstClr val="black"/>
                </a:solidFill>
                <a:uLnTx/>
                <a:uFillTx/>
                <a:latin typeface="Arial" panose="020B0604020202020204" pitchFamily="34" charset="0"/>
                <a:ea typeface="Calibri" panose="020F0502020204030204" pitchFamily="34" charset="0"/>
                <a:cs typeface="Arial" panose="020B0604020202020204" pitchFamily="34" charset="0"/>
              </a:rPr>
              <a:t>pagina da cui è tratto il brano che si sta citando</a:t>
            </a:r>
            <a:r>
              <a:rPr lang="it-IT" sz="1800" dirty="0">
                <a:solidFill>
                  <a:prstClr val="black"/>
                </a:solidFill>
                <a:latin typeface="Arial" panose="020B0604020202020204" pitchFamily="34" charset="0"/>
                <a:ea typeface="Calibri" panose="020F0502020204030204" pitchFamily="34" charset="0"/>
                <a:cs typeface="Arial" panose="020B0604020202020204" pitchFamily="34" charset="0"/>
              </a:rPr>
              <a:t>.</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it-IT" sz="1800" dirty="0">
                <a:solidFill>
                  <a:prstClr val="black"/>
                </a:solidFill>
                <a:effectLst/>
                <a:latin typeface="Arial" panose="020B0604020202020204" pitchFamily="34" charset="0"/>
                <a:ea typeface="Calibri" panose="020F0502020204030204" pitchFamily="34" charset="0"/>
                <a:cs typeface="Arial" panose="020B0604020202020204" pitchFamily="34" charset="0"/>
              </a:rPr>
              <a:t>Esempio: G. Del Borrello, </a:t>
            </a:r>
            <a:r>
              <a:rPr kumimoji="0" lang="it-IT" sz="1800" b="0" i="1"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Sulla sede datoriale competente a ricevere l’atto di impugnazione del licenziamento </a:t>
            </a:r>
            <a:r>
              <a:rPr kumimoji="0" lang="it-IT" sz="1800" b="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(nota a </a:t>
            </a:r>
            <a:r>
              <a:rPr lang="it-IT" sz="1800" dirty="0">
                <a:effectLst/>
                <a:latin typeface="Arial" panose="020B0604020202020204" pitchFamily="34" charset="0"/>
                <a:ea typeface="Calibri" panose="020F0502020204030204" pitchFamily="34" charset="0"/>
                <a:cs typeface="Arial" panose="020B0604020202020204" pitchFamily="34" charset="0"/>
              </a:rPr>
              <a:t>Cass. civ., sez. lav., 30 luglio 2002, n. 11302), in </a:t>
            </a:r>
            <a:r>
              <a:rPr lang="it-IT" sz="1800" i="1" dirty="0">
                <a:effectLst/>
                <a:latin typeface="Arial" panose="020B0604020202020204" pitchFamily="34" charset="0"/>
                <a:ea typeface="Calibri" panose="020F0502020204030204" pitchFamily="34" charset="0"/>
                <a:cs typeface="Arial" panose="020B0604020202020204" pitchFamily="34" charset="0"/>
              </a:rPr>
              <a:t>Riv. </a:t>
            </a:r>
            <a:r>
              <a:rPr lang="it-IT" sz="1800" i="1" dirty="0" err="1">
                <a:effectLst/>
                <a:latin typeface="Arial" panose="020B0604020202020204" pitchFamily="34" charset="0"/>
                <a:ea typeface="Calibri" panose="020F0502020204030204" pitchFamily="34" charset="0"/>
                <a:cs typeface="Arial" panose="020B0604020202020204" pitchFamily="34" charset="0"/>
              </a:rPr>
              <a:t>it</a:t>
            </a:r>
            <a:r>
              <a:rPr lang="it-IT" sz="1800" i="1" dirty="0">
                <a:effectLst/>
                <a:latin typeface="Arial" panose="020B0604020202020204" pitchFamily="34" charset="0"/>
                <a:ea typeface="Calibri" panose="020F0502020204030204" pitchFamily="34" charset="0"/>
                <a:cs typeface="Arial" panose="020B0604020202020204" pitchFamily="34" charset="0"/>
              </a:rPr>
              <a:t>. dir. lav.</a:t>
            </a:r>
            <a:r>
              <a:rPr lang="it-IT" sz="1800" dirty="0">
                <a:effectLst/>
                <a:latin typeface="Arial" panose="020B0604020202020204" pitchFamily="34" charset="0"/>
                <a:ea typeface="Calibri" panose="020F0502020204030204" pitchFamily="34" charset="0"/>
                <a:cs typeface="Arial" panose="020B0604020202020204" pitchFamily="34" charset="0"/>
              </a:rPr>
              <a:t>, 2003, 400. </a:t>
            </a:r>
            <a:endParaRPr lang="it-IT" sz="1800" i="1" dirty="0">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it-IT" sz="1600" dirty="0">
              <a:solidFill>
                <a:srgbClr val="FF0000"/>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308351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8BE4F2-D395-8363-C2FE-781D95E0FE66}"/>
              </a:ext>
            </a:extLst>
          </p:cNvPr>
          <p:cNvSpPr>
            <a:spLocks noGrp="1"/>
          </p:cNvSpPr>
          <p:nvPr>
            <p:ph type="ctrTitle"/>
          </p:nvPr>
        </p:nvSpPr>
        <p:spPr>
          <a:xfrm>
            <a:off x="1524000" y="447869"/>
            <a:ext cx="9144000" cy="1152331"/>
          </a:xfrm>
        </p:spPr>
        <p:txBody>
          <a:bodyPr/>
          <a:lstStyle/>
          <a:p>
            <a:r>
              <a:rPr kumimoji="0" lang="it-IT" sz="3200" b="1" i="0" u="none" strike="noStrike" kern="1200" cap="none" spc="0" normalizeH="0" baseline="0" noProof="0" dirty="0">
                <a:ln>
                  <a:noFill/>
                </a:ln>
                <a:solidFill>
                  <a:srgbClr val="002060"/>
                </a:solidFill>
                <a:effectLst/>
                <a:uLnTx/>
                <a:uFillTx/>
                <a:latin typeface="Arial" panose="020B0604020202020204" pitchFamily="34" charset="0"/>
                <a:ea typeface="+mj-ea"/>
                <a:cs typeface="Arial" panose="020B0604020202020204" pitchFamily="34" charset="0"/>
              </a:rPr>
              <a:t>Segue: come citare gli articoli pubblicati sui periodici e le note a sentenza </a:t>
            </a:r>
            <a:endParaRPr lang="it-IT" dirty="0"/>
          </a:p>
        </p:txBody>
      </p:sp>
      <p:sp>
        <p:nvSpPr>
          <p:cNvPr id="3" name="Sottotitolo 2">
            <a:extLst>
              <a:ext uri="{FF2B5EF4-FFF2-40B4-BE49-F238E27FC236}">
                <a16:creationId xmlns:a16="http://schemas.microsoft.com/office/drawing/2014/main" id="{7DC4D257-1197-B49B-C2EB-DE0B3F00EFD4}"/>
              </a:ext>
            </a:extLst>
          </p:cNvPr>
          <p:cNvSpPr>
            <a:spLocks noGrp="1"/>
          </p:cNvSpPr>
          <p:nvPr>
            <p:ph type="subTitle" idx="1"/>
          </p:nvPr>
        </p:nvSpPr>
        <p:spPr>
          <a:xfrm>
            <a:off x="1524000" y="1838131"/>
            <a:ext cx="9144000" cy="3419669"/>
          </a:xfrm>
        </p:spPr>
        <p:txBody>
          <a:bodyPr>
            <a:normAutofit fontScale="92500" lnSpcReduction="20000"/>
          </a:body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it-IT" sz="2000" dirty="0">
                <a:latin typeface="Arial" panose="020B0604020202020204" pitchFamily="34" charset="0"/>
                <a:ea typeface="Calibri" panose="020F0502020204030204" pitchFamily="34" charset="0"/>
                <a:cs typeface="Arial" panose="020B0604020202020204" pitchFamily="34" charset="0"/>
              </a:rPr>
              <a:t>I</a:t>
            </a:r>
            <a:r>
              <a:rPr kumimoji="0" lang="it-IT" sz="2000" b="0"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l nome della rivista può essere riportato in forma abbreviata o per intero. Esempio: ADL, </a:t>
            </a:r>
            <a:r>
              <a:rPr kumimoji="0" lang="it-IT" sz="2000" b="0" i="1"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Arg. dir. lav. </a:t>
            </a:r>
            <a:r>
              <a:rPr kumimoji="0" lang="it-IT" sz="2000" b="0"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o </a:t>
            </a:r>
            <a:r>
              <a:rPr kumimoji="0" lang="it-IT" sz="2000" b="0" i="1"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Argomenti di diritto del lavoro</a:t>
            </a:r>
            <a:r>
              <a:rPr kumimoji="0" lang="it-IT" sz="2000" b="0"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 Una volta scelta la modalità di citazione che si preferisce tra le due (abbreviata o per intero), si dovrà per l’intero testo citare la rivista nella modalità prescelta inizialmente. </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it-IT" sz="2000" b="0"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Laddove nel testo si voglia citare più volte la stessa pagina di un articolo/nota/monografia già citati, si dovrà indicare l’iniziale del nome (in maiuscolo puntato), il cognome per esteso, seguito da </a:t>
            </a:r>
            <a:r>
              <a:rPr kumimoji="0" lang="it-IT" sz="2000" b="0" i="1"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op.cit. </a:t>
            </a:r>
            <a:r>
              <a:rPr kumimoji="0" lang="it-IT" sz="2000" b="0"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(in corsivo) se l’autore viene citato in una pagina del testo diversa da quella in cui è stato citato per la prima volta o da </a:t>
            </a:r>
            <a:r>
              <a:rPr kumimoji="0" lang="it-IT" sz="2000" b="0" i="1"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ibidem</a:t>
            </a:r>
            <a:r>
              <a:rPr kumimoji="0" lang="it-IT" sz="2000" b="0"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 (in corsivo) se</a:t>
            </a:r>
            <a:r>
              <a:rPr lang="it-IT" sz="2000" dirty="0">
                <a:latin typeface="Arial" panose="020B0604020202020204" pitchFamily="34" charset="0"/>
                <a:ea typeface="Calibri" panose="020F0502020204030204" pitchFamily="34" charset="0"/>
                <a:cs typeface="Arial" panose="020B0604020202020204" pitchFamily="34" charset="0"/>
              </a:rPr>
              <a:t> la citazione si ripete identica nella nota immediatamente successiva.</a:t>
            </a:r>
            <a:endParaRPr kumimoji="0" lang="it-IT" b="0"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endParaRP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it-IT" sz="2000" dirty="0">
                <a:latin typeface="Arial" panose="020B0604020202020204" pitchFamily="34" charset="0"/>
                <a:ea typeface="Calibri" panose="020F0502020204030204" pitchFamily="34" charset="0"/>
                <a:cs typeface="Arial" panose="020B0604020202020204" pitchFamily="34" charset="0"/>
              </a:rPr>
              <a:t>Esempio: </a:t>
            </a:r>
            <a:r>
              <a:rPr lang="it-IT" sz="2000" dirty="0">
                <a:effectLst/>
                <a:latin typeface="Arial" panose="020B0604020202020204" pitchFamily="34" charset="0"/>
                <a:ea typeface="Times New Roman" panose="02020603050405020304" pitchFamily="18" charset="0"/>
                <a:cs typeface="Arial" panose="020B0604020202020204" pitchFamily="34" charset="0"/>
              </a:rPr>
              <a:t>E. Gragnoli, </a:t>
            </a:r>
            <a:r>
              <a:rPr lang="it-IT" sz="2000" i="1" dirty="0">
                <a:effectLst/>
                <a:latin typeface="Arial" panose="020B0604020202020204" pitchFamily="34" charset="0"/>
                <a:ea typeface="Times New Roman" panose="02020603050405020304" pitchFamily="18" charset="0"/>
                <a:cs typeface="Arial" panose="020B0604020202020204" pitchFamily="34" charset="0"/>
              </a:rPr>
              <a:t>op. cit. - </a:t>
            </a:r>
            <a:r>
              <a:rPr lang="it-IT" sz="2000" dirty="0">
                <a:effectLst/>
                <a:latin typeface="Arial" panose="020B0604020202020204" pitchFamily="34" charset="0"/>
                <a:ea typeface="Times New Roman" panose="02020603050405020304" pitchFamily="18" charset="0"/>
                <a:cs typeface="Arial" panose="020B0604020202020204" pitchFamily="34" charset="0"/>
              </a:rPr>
              <a:t>E. Gragnoli, </a:t>
            </a:r>
            <a:r>
              <a:rPr lang="it-IT" sz="2000" i="1" dirty="0">
                <a:effectLst/>
                <a:latin typeface="Arial" panose="020B0604020202020204" pitchFamily="34" charset="0"/>
                <a:ea typeface="Times New Roman" panose="02020603050405020304" pitchFamily="18" charset="0"/>
                <a:cs typeface="Arial" panose="020B0604020202020204" pitchFamily="34" charset="0"/>
              </a:rPr>
              <a:t>ibidem</a:t>
            </a:r>
            <a:r>
              <a:rPr lang="it-IT" sz="2000" dirty="0">
                <a:effectLst/>
                <a:latin typeface="Arial" panose="020B0604020202020204" pitchFamily="34" charset="0"/>
                <a:ea typeface="Times New Roman" panose="02020603050405020304" pitchFamily="18" charset="0"/>
                <a:cs typeface="Arial" panose="020B0604020202020204" pitchFamily="34" charset="0"/>
              </a:rPr>
              <a:t>.</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it-IT" sz="2000" dirty="0">
                <a:latin typeface="Arial" panose="020B0604020202020204" pitchFamily="34" charset="0"/>
                <a:ea typeface="Times New Roman" panose="02020603050405020304" pitchFamily="18" charset="0"/>
                <a:cs typeface="Arial" panose="020B0604020202020204" pitchFamily="34" charset="0"/>
              </a:rPr>
              <a:t>Laddove si voglia citare una pagina diversa di un articolo/monografia già citati, si dovrà indicare l’autore con le modalità sopra viste (iniziale del nome in maiuscolo puntato e cognome per esteso), </a:t>
            </a:r>
            <a:r>
              <a:rPr lang="it-IT" sz="2000" dirty="0" err="1">
                <a:latin typeface="Arial" panose="020B0604020202020204" pitchFamily="34" charset="0"/>
                <a:ea typeface="Times New Roman" panose="02020603050405020304" pitchFamily="18" charset="0"/>
                <a:cs typeface="Arial" panose="020B0604020202020204" pitchFamily="34" charset="0"/>
              </a:rPr>
              <a:t>op.cit</a:t>
            </a:r>
            <a:r>
              <a:rPr lang="it-IT" sz="2000" dirty="0">
                <a:latin typeface="Arial" panose="020B0604020202020204" pitchFamily="34" charset="0"/>
                <a:ea typeface="Times New Roman" panose="02020603050405020304" pitchFamily="18" charset="0"/>
                <a:cs typeface="Arial" panose="020B0604020202020204" pitchFamily="34" charset="0"/>
              </a:rPr>
              <a:t>/ibidem (corsivo) e pagina.</a:t>
            </a:r>
            <a:endParaRPr kumimoji="0" lang="it-IT" b="0"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endParaRPr>
          </a:p>
          <a:p>
            <a:endParaRPr lang="it-IT" dirty="0"/>
          </a:p>
        </p:txBody>
      </p:sp>
    </p:spTree>
    <p:extLst>
      <p:ext uri="{BB962C8B-B14F-4D97-AF65-F5344CB8AC3E}">
        <p14:creationId xmlns:p14="http://schemas.microsoft.com/office/powerpoint/2010/main" val="2636219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191B9C9-6DA9-5750-52AD-29768E8B1098}"/>
              </a:ext>
            </a:extLst>
          </p:cNvPr>
          <p:cNvSpPr>
            <a:spLocks noGrp="1"/>
          </p:cNvSpPr>
          <p:nvPr>
            <p:ph type="title"/>
          </p:nvPr>
        </p:nvSpPr>
        <p:spPr>
          <a:xfrm>
            <a:off x="831850" y="503854"/>
            <a:ext cx="10515600" cy="1278293"/>
          </a:xfrm>
        </p:spPr>
        <p:txBody>
          <a:bodyPr>
            <a:normAutofit/>
          </a:bodyPr>
          <a:lstStyle/>
          <a:p>
            <a:r>
              <a:rPr lang="it-IT" sz="4000" b="1" dirty="0">
                <a:solidFill>
                  <a:srgbClr val="002060"/>
                </a:solidFill>
              </a:rPr>
              <a:t>Scelta della materia e del Relatore:</a:t>
            </a:r>
          </a:p>
        </p:txBody>
      </p:sp>
      <p:sp>
        <p:nvSpPr>
          <p:cNvPr id="3" name="Segnaposto testo 2">
            <a:extLst>
              <a:ext uri="{FF2B5EF4-FFF2-40B4-BE49-F238E27FC236}">
                <a16:creationId xmlns:a16="http://schemas.microsoft.com/office/drawing/2014/main" id="{26DA578E-6C3A-D159-B459-521E73DDEF0C}"/>
              </a:ext>
            </a:extLst>
          </p:cNvPr>
          <p:cNvSpPr>
            <a:spLocks noGrp="1"/>
          </p:cNvSpPr>
          <p:nvPr>
            <p:ph type="body" idx="1"/>
          </p:nvPr>
        </p:nvSpPr>
        <p:spPr>
          <a:xfrm>
            <a:off x="831850" y="2164702"/>
            <a:ext cx="10515600" cy="3924948"/>
          </a:xfrm>
        </p:spPr>
        <p:txBody>
          <a:bodyPr/>
          <a:lstStyle/>
          <a:p>
            <a:pPr marL="342900" indent="-342900" algn="just">
              <a:buFont typeface="Arial" panose="020B0604020202020204" pitchFamily="34" charset="0"/>
              <a:buChar char="•"/>
            </a:pPr>
            <a:r>
              <a:rPr lang="it-IT" dirty="0">
                <a:solidFill>
                  <a:schemeClr val="tx1"/>
                </a:solidFill>
                <a:latin typeface="Arial" panose="020B0604020202020204" pitchFamily="34" charset="0"/>
                <a:cs typeface="Arial" panose="020B0604020202020204" pitchFamily="34" charset="0"/>
              </a:rPr>
              <a:t>Prediligere una materia per cui si nutre particolare interesse, tenendo in considerazione le proprie inclinazioni, nonché i propri obiettivi professionali post universitari;</a:t>
            </a:r>
          </a:p>
          <a:p>
            <a:pPr marL="342900" indent="-342900" algn="just">
              <a:buFont typeface="Arial" panose="020B0604020202020204" pitchFamily="34" charset="0"/>
              <a:buChar char="•"/>
            </a:pPr>
            <a:r>
              <a:rPr lang="it-IT" dirty="0">
                <a:solidFill>
                  <a:schemeClr val="tx1"/>
                </a:solidFill>
                <a:latin typeface="Arial" panose="020B0604020202020204" pitchFamily="34" charset="0"/>
                <a:cs typeface="Arial" panose="020B0604020202020204" pitchFamily="34" charset="0"/>
              </a:rPr>
              <a:t>Il Relatore, da contattare con congruo preavviso, potrà essere scelto tra:</a:t>
            </a:r>
          </a:p>
          <a:p>
            <a:pPr marL="342900" indent="-342900" algn="just">
              <a:buFont typeface="Wingdings" panose="05000000000000000000" pitchFamily="2" charset="2"/>
              <a:buChar char="Ø"/>
            </a:pPr>
            <a:r>
              <a:rPr lang="it-IT" dirty="0">
                <a:solidFill>
                  <a:schemeClr val="tx1"/>
                </a:solidFill>
                <a:latin typeface="Arial" panose="020B0604020202020204" pitchFamily="34" charset="0"/>
                <a:cs typeface="Arial" panose="020B0604020202020204" pitchFamily="34" charset="0"/>
              </a:rPr>
              <a:t>Professori che impartiscono un insegnamento nel Corso di Laurea    magistrale in Giurisprudenza con cui lo studente abbia sostenuto un esame di profitto;</a:t>
            </a:r>
          </a:p>
          <a:p>
            <a:pPr marL="342900" indent="-342900" algn="just">
              <a:buFont typeface="Wingdings" panose="05000000000000000000" pitchFamily="2" charset="2"/>
              <a:buChar char="Ø"/>
            </a:pPr>
            <a:r>
              <a:rPr lang="it-IT" dirty="0">
                <a:solidFill>
                  <a:schemeClr val="tx1"/>
                </a:solidFill>
                <a:latin typeface="Arial" panose="020B0604020202020204" pitchFamily="34" charset="0"/>
                <a:cs typeface="Arial" panose="020B0604020202020204" pitchFamily="34" charset="0"/>
              </a:rPr>
              <a:t>Professori di altro Dipartimento con cui lo studente abbia sostenuto un esame di profitto.</a:t>
            </a:r>
          </a:p>
          <a:p>
            <a:pPr marL="342900" indent="-342900">
              <a:buFont typeface="Arial" panose="020B0604020202020204" pitchFamily="34" charset="0"/>
              <a:buChar char="•"/>
            </a:pPr>
            <a:endParaRPr lang="it-IT" dirty="0">
              <a:solidFill>
                <a:schemeClr val="tx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it-IT" dirty="0"/>
          </a:p>
          <a:p>
            <a:pPr marL="342900" indent="-342900">
              <a:buFont typeface="Arial" panose="020B0604020202020204" pitchFamily="34" charset="0"/>
              <a:buChar char="•"/>
            </a:pPr>
            <a:endParaRPr lang="it-IT" dirty="0"/>
          </a:p>
          <a:p>
            <a:pPr marL="342900" indent="-342900">
              <a:buFont typeface="Arial" panose="020B0604020202020204" pitchFamily="34" charset="0"/>
              <a:buChar char="•"/>
            </a:pPr>
            <a:endParaRPr lang="it-IT" dirty="0"/>
          </a:p>
        </p:txBody>
      </p:sp>
    </p:spTree>
    <p:extLst>
      <p:ext uri="{BB962C8B-B14F-4D97-AF65-F5344CB8AC3E}">
        <p14:creationId xmlns:p14="http://schemas.microsoft.com/office/powerpoint/2010/main" val="20966523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B75579-EA9B-34AE-B5E7-BFCEB08A4151}"/>
              </a:ext>
            </a:extLst>
          </p:cNvPr>
          <p:cNvSpPr>
            <a:spLocks noGrp="1"/>
          </p:cNvSpPr>
          <p:nvPr>
            <p:ph type="ctrTitle"/>
          </p:nvPr>
        </p:nvSpPr>
        <p:spPr>
          <a:xfrm>
            <a:off x="1524000" y="363894"/>
            <a:ext cx="9144000" cy="681135"/>
          </a:xfrm>
        </p:spPr>
        <p:txBody>
          <a:bodyPr>
            <a:normAutofit/>
          </a:bodyPr>
          <a:lstStyle/>
          <a:p>
            <a:pPr algn="just"/>
            <a:r>
              <a:rPr lang="it-IT" sz="3200" b="1" dirty="0">
                <a:solidFill>
                  <a:srgbClr val="002060"/>
                </a:solidFill>
                <a:latin typeface="Arial" panose="020B0604020202020204" pitchFamily="34" charset="0"/>
                <a:cs typeface="Arial" panose="020B0604020202020204" pitchFamily="34" charset="0"/>
              </a:rPr>
              <a:t>Come citare la giurisprudenza:</a:t>
            </a:r>
          </a:p>
        </p:txBody>
      </p:sp>
      <p:sp>
        <p:nvSpPr>
          <p:cNvPr id="3" name="Sottotitolo 2">
            <a:extLst>
              <a:ext uri="{FF2B5EF4-FFF2-40B4-BE49-F238E27FC236}">
                <a16:creationId xmlns:a16="http://schemas.microsoft.com/office/drawing/2014/main" id="{4342D15D-E551-FD5C-69FC-2D0537FCCDDB}"/>
              </a:ext>
            </a:extLst>
          </p:cNvPr>
          <p:cNvSpPr>
            <a:spLocks noGrp="1"/>
          </p:cNvSpPr>
          <p:nvPr>
            <p:ph type="subTitle" idx="1"/>
          </p:nvPr>
        </p:nvSpPr>
        <p:spPr>
          <a:xfrm>
            <a:off x="1524000" y="1604864"/>
            <a:ext cx="9144000" cy="4254759"/>
          </a:xfrm>
        </p:spPr>
        <p:txBody>
          <a:bodyPr>
            <a:normAutofit/>
          </a:bodyPr>
          <a:lstStyle/>
          <a:p>
            <a:pPr marL="342900" indent="-342900" algn="just">
              <a:buFont typeface="Arial" panose="020B0604020202020204" pitchFamily="34" charset="0"/>
              <a:buChar char="•"/>
            </a:pPr>
            <a:r>
              <a:rPr lang="it-IT" dirty="0"/>
              <a:t>I provvedimenti giudiziari dovranno essere citati nella seguente modalità: organo che ha reso la pronuncia, sezione, data di pubblicazione, numero della sentenza, banca dati in cui è possibile rinvenire la pronuncia citata/rivista da cui è tratta la sentenza (corsivo)</a:t>
            </a:r>
          </a:p>
          <a:p>
            <a:pPr marL="342900" indent="-342900" algn="just">
              <a:buFont typeface="Arial" panose="020B0604020202020204" pitchFamily="34" charset="0"/>
              <a:buChar char="•"/>
            </a:pPr>
            <a:r>
              <a:rPr lang="it-IT" dirty="0"/>
              <a:t>Esempi:</a:t>
            </a:r>
          </a:p>
          <a:p>
            <a:pPr marL="342900" indent="-342900" algn="just">
              <a:buFont typeface="Wingdings" panose="05000000000000000000" pitchFamily="2" charset="2"/>
              <a:buChar char="Ø"/>
            </a:pPr>
            <a:r>
              <a:rPr lang="it-IT" sz="2000" dirty="0">
                <a:effectLst/>
                <a:latin typeface="Arial" panose="020B0604020202020204" pitchFamily="34" charset="0"/>
                <a:ea typeface="Times New Roman" panose="02020603050405020304" pitchFamily="18" charset="0"/>
                <a:cs typeface="Arial" panose="020B0604020202020204" pitchFamily="34" charset="0"/>
              </a:rPr>
              <a:t>Cass. </a:t>
            </a:r>
            <a:r>
              <a:rPr lang="it-IT" sz="2000" dirty="0" err="1">
                <a:effectLst/>
                <a:latin typeface="Arial" panose="020B0604020202020204" pitchFamily="34" charset="0"/>
                <a:ea typeface="Times New Roman" panose="02020603050405020304" pitchFamily="18" charset="0"/>
                <a:cs typeface="Arial" panose="020B0604020202020204" pitchFamily="34" charset="0"/>
              </a:rPr>
              <a:t>Civ</a:t>
            </a:r>
            <a:r>
              <a:rPr lang="it-IT" sz="2000" dirty="0">
                <a:effectLst/>
                <a:latin typeface="Arial" panose="020B0604020202020204" pitchFamily="34" charset="0"/>
                <a:ea typeface="Times New Roman" panose="02020603050405020304" pitchFamily="18" charset="0"/>
                <a:cs typeface="Arial" panose="020B0604020202020204" pitchFamily="34" charset="0"/>
              </a:rPr>
              <a:t>., Sez. lav., 28 settembre 2018, n. 23603, in </a:t>
            </a:r>
            <a:r>
              <a:rPr lang="it-IT" sz="2000" i="1" dirty="0" err="1">
                <a:effectLst/>
                <a:latin typeface="Arial" panose="020B0604020202020204" pitchFamily="34" charset="0"/>
                <a:ea typeface="Times New Roman" panose="02020603050405020304" pitchFamily="18" charset="0"/>
                <a:cs typeface="Arial" panose="020B0604020202020204" pitchFamily="34" charset="0"/>
              </a:rPr>
              <a:t>Foroplus</a:t>
            </a:r>
            <a:r>
              <a:rPr lang="it-IT" sz="2000" dirty="0">
                <a:effectLst/>
                <a:latin typeface="Arial" panose="020B0604020202020204" pitchFamily="34" charset="0"/>
                <a:ea typeface="Times New Roman" panose="02020603050405020304" pitchFamily="18" charset="0"/>
                <a:cs typeface="Arial" panose="020B0604020202020204" pitchFamily="34" charset="0"/>
              </a:rPr>
              <a:t>;</a:t>
            </a:r>
          </a:p>
          <a:p>
            <a:pPr marL="342900" indent="-342900" algn="just">
              <a:buFont typeface="Wingdings" panose="05000000000000000000" pitchFamily="2" charset="2"/>
              <a:buChar char="Ø"/>
            </a:pPr>
            <a:r>
              <a:rPr lang="it-IT" sz="2000" dirty="0">
                <a:effectLst/>
                <a:latin typeface="Arial" panose="020B0604020202020204" pitchFamily="34" charset="0"/>
                <a:ea typeface="Times New Roman" panose="02020603050405020304" pitchFamily="18" charset="0"/>
                <a:cs typeface="Arial" panose="020B0604020202020204" pitchFamily="34" charset="0"/>
              </a:rPr>
              <a:t>App. Firenze, Sez. lav., 27 febbraio 2018, n. 1276, in </a:t>
            </a:r>
            <a:r>
              <a:rPr lang="it-IT" sz="2000" dirty="0" err="1">
                <a:effectLst/>
                <a:latin typeface="Arial" panose="020B0604020202020204" pitchFamily="34" charset="0"/>
                <a:ea typeface="Times New Roman" panose="02020603050405020304" pitchFamily="18" charset="0"/>
                <a:cs typeface="Arial" panose="020B0604020202020204" pitchFamily="34" charset="0"/>
              </a:rPr>
              <a:t>Foroplus</a:t>
            </a:r>
            <a:r>
              <a:rPr lang="it-IT" sz="2000" dirty="0">
                <a:effectLst/>
                <a:latin typeface="Arial" panose="020B0604020202020204" pitchFamily="34" charset="0"/>
                <a:ea typeface="Times New Roman" panose="02020603050405020304" pitchFamily="18" charset="0"/>
                <a:cs typeface="Arial" panose="020B0604020202020204" pitchFamily="34" charset="0"/>
              </a:rPr>
              <a:t>;</a:t>
            </a:r>
          </a:p>
          <a:p>
            <a:pPr marL="342900" indent="-342900" algn="just">
              <a:buFont typeface="Wingdings" panose="05000000000000000000" pitchFamily="2" charset="2"/>
              <a:buChar char="Ø"/>
            </a:pPr>
            <a:r>
              <a:rPr lang="it-IT" sz="2000" dirty="0" err="1">
                <a:effectLst/>
                <a:latin typeface="Arial" panose="020B0604020202020204" pitchFamily="34" charset="0"/>
                <a:ea typeface="Times New Roman" panose="02020603050405020304" pitchFamily="18" charset="0"/>
                <a:cs typeface="Arial" panose="020B0604020202020204" pitchFamily="34" charset="0"/>
              </a:rPr>
              <a:t>Trib</a:t>
            </a:r>
            <a:r>
              <a:rPr lang="it-IT" sz="2000" dirty="0">
                <a:effectLst/>
                <a:latin typeface="Arial" panose="020B0604020202020204" pitchFamily="34" charset="0"/>
                <a:ea typeface="Times New Roman" panose="02020603050405020304" pitchFamily="18" charset="0"/>
                <a:cs typeface="Arial" panose="020B0604020202020204" pitchFamily="34" charset="0"/>
              </a:rPr>
              <a:t>. Roma, 8 novembre 2018, n. 8543, in </a:t>
            </a:r>
            <a:r>
              <a:rPr lang="it-IT" sz="2000" i="1" dirty="0" err="1">
                <a:effectLst/>
                <a:latin typeface="Arial" panose="020B0604020202020204" pitchFamily="34" charset="0"/>
                <a:ea typeface="Times New Roman" panose="02020603050405020304" pitchFamily="18" charset="0"/>
                <a:cs typeface="Arial" panose="020B0604020202020204" pitchFamily="34" charset="0"/>
              </a:rPr>
              <a:t>DeJur</a:t>
            </a:r>
            <a:r>
              <a:rPr lang="it-IT" sz="2000" dirty="0" err="1">
                <a:effectLst/>
                <a:latin typeface="Arial" panose="020B0604020202020204" pitchFamily="34" charset="0"/>
                <a:ea typeface="Times New Roman" panose="02020603050405020304" pitchFamily="18" charset="0"/>
                <a:cs typeface="Arial" panose="020B0604020202020204" pitchFamily="34" charset="0"/>
              </a:rPr>
              <a:t>e</a:t>
            </a:r>
            <a:r>
              <a:rPr lang="it-IT" sz="2000" dirty="0">
                <a:effectLst/>
                <a:latin typeface="Arial" panose="020B0604020202020204" pitchFamily="34" charset="0"/>
                <a:ea typeface="Times New Roman" panose="02020603050405020304" pitchFamily="18" charset="0"/>
                <a:cs typeface="Arial" panose="020B0604020202020204" pitchFamily="34" charset="0"/>
              </a:rPr>
              <a:t>;</a:t>
            </a:r>
          </a:p>
          <a:p>
            <a:pPr marL="342900" indent="-342900" algn="just">
              <a:buFont typeface="Wingdings" panose="05000000000000000000" pitchFamily="2" charset="2"/>
              <a:buChar char="Ø"/>
            </a:pPr>
            <a:r>
              <a:rPr lang="it-IT" sz="2000" dirty="0">
                <a:effectLst/>
                <a:latin typeface="Arial" panose="020B0604020202020204" pitchFamily="34" charset="0"/>
                <a:ea typeface="Calibri" panose="020F0502020204030204" pitchFamily="34" charset="0"/>
                <a:cs typeface="Arial" panose="020B0604020202020204" pitchFamily="34" charset="0"/>
              </a:rPr>
              <a:t>Corte </a:t>
            </a:r>
            <a:r>
              <a:rPr lang="it-IT" sz="2000" dirty="0" err="1">
                <a:effectLst/>
                <a:latin typeface="Arial" panose="020B0604020202020204" pitchFamily="34" charset="0"/>
                <a:ea typeface="Calibri" panose="020F0502020204030204" pitchFamily="34" charset="0"/>
                <a:cs typeface="Arial" panose="020B0604020202020204" pitchFamily="34" charset="0"/>
              </a:rPr>
              <a:t>Giust</a:t>
            </a:r>
            <a:r>
              <a:rPr lang="it-IT" sz="2000" dirty="0">
                <a:effectLst/>
                <a:latin typeface="Arial" panose="020B0604020202020204" pitchFamily="34" charset="0"/>
                <a:ea typeface="Calibri" panose="020F0502020204030204" pitchFamily="34" charset="0"/>
                <a:cs typeface="Arial" panose="020B0604020202020204" pitchFamily="34" charset="0"/>
              </a:rPr>
              <a:t>. CE, Sez. V, 29 novembre 2017</a:t>
            </a:r>
            <a:r>
              <a:rPr lang="it-IT" sz="2000" dirty="0">
                <a:latin typeface="Arial" panose="020B0604020202020204" pitchFamily="34" charset="0"/>
                <a:ea typeface="Calibri" panose="020F0502020204030204" pitchFamily="34" charset="0"/>
                <a:cs typeface="Arial" panose="020B0604020202020204" pitchFamily="34" charset="0"/>
              </a:rPr>
              <a:t>, n. 2014, </a:t>
            </a:r>
            <a:r>
              <a:rPr lang="it-IT" sz="2000" dirty="0">
                <a:effectLst/>
                <a:latin typeface="Arial" panose="020B0604020202020204" pitchFamily="34" charset="0"/>
                <a:ea typeface="Calibri" panose="020F0502020204030204" pitchFamily="34" charset="0"/>
                <a:cs typeface="Arial" panose="020B0604020202020204" pitchFamily="34" charset="0"/>
              </a:rPr>
              <a:t>in </a:t>
            </a:r>
            <a:r>
              <a:rPr lang="it-IT" sz="2000" i="1" dirty="0">
                <a:effectLst/>
                <a:latin typeface="Arial" panose="020B0604020202020204" pitchFamily="34" charset="0"/>
                <a:ea typeface="Calibri" panose="020F0502020204030204" pitchFamily="34" charset="0"/>
                <a:cs typeface="Arial" panose="020B0604020202020204" pitchFamily="34" charset="0"/>
              </a:rPr>
              <a:t>Riv. </a:t>
            </a:r>
            <a:r>
              <a:rPr lang="it-IT" sz="2000" i="1" dirty="0" err="1">
                <a:effectLst/>
                <a:latin typeface="Arial" panose="020B0604020202020204" pitchFamily="34" charset="0"/>
                <a:ea typeface="Calibri" panose="020F0502020204030204" pitchFamily="34" charset="0"/>
                <a:cs typeface="Arial" panose="020B0604020202020204" pitchFamily="34" charset="0"/>
              </a:rPr>
              <a:t>it</a:t>
            </a:r>
            <a:r>
              <a:rPr lang="it-IT" sz="2000" i="1" dirty="0">
                <a:effectLst/>
                <a:latin typeface="Arial" panose="020B0604020202020204" pitchFamily="34" charset="0"/>
                <a:ea typeface="Calibri" panose="020F0502020204030204" pitchFamily="34" charset="0"/>
                <a:cs typeface="Arial" panose="020B0604020202020204" pitchFamily="34" charset="0"/>
              </a:rPr>
              <a:t>. dir. lav</a:t>
            </a:r>
            <a:r>
              <a:rPr lang="it-IT" sz="2000" dirty="0">
                <a:effectLst/>
                <a:latin typeface="Arial" panose="020B0604020202020204" pitchFamily="34" charset="0"/>
                <a:ea typeface="Calibri" panose="020F0502020204030204" pitchFamily="34" charset="0"/>
                <a:cs typeface="Arial" panose="020B0604020202020204" pitchFamily="34" charset="0"/>
              </a:rPr>
              <a:t>., 2018, 398</a:t>
            </a:r>
            <a:r>
              <a:rPr lang="it-IT" sz="2000" i="1" dirty="0">
                <a:effectLst/>
                <a:latin typeface="Arial" panose="020B0604020202020204" pitchFamily="34" charset="0"/>
                <a:ea typeface="Calibri" panose="020F0502020204030204" pitchFamily="34" charset="0"/>
                <a:cs typeface="Arial" panose="020B0604020202020204" pitchFamily="34" charset="0"/>
              </a:rPr>
              <a:t>. </a:t>
            </a:r>
            <a:endParaRPr lang="it-IT"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09765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C6E065-E7BB-3CAC-E816-58C46EC17BCE}"/>
              </a:ext>
            </a:extLst>
          </p:cNvPr>
          <p:cNvSpPr>
            <a:spLocks noGrp="1"/>
          </p:cNvSpPr>
          <p:nvPr>
            <p:ph type="title"/>
          </p:nvPr>
        </p:nvSpPr>
        <p:spPr>
          <a:xfrm>
            <a:off x="838200" y="365126"/>
            <a:ext cx="10515600" cy="1109112"/>
          </a:xfrm>
        </p:spPr>
        <p:txBody>
          <a:bodyPr>
            <a:normAutofit/>
          </a:bodyPr>
          <a:lstStyle/>
          <a:p>
            <a:r>
              <a:rPr lang="it-IT" sz="3200" b="1" dirty="0">
                <a:solidFill>
                  <a:srgbClr val="002060"/>
                </a:solidFill>
                <a:latin typeface="Arial" panose="020B0604020202020204" pitchFamily="34" charset="0"/>
                <a:cs typeface="Arial" panose="020B0604020202020204" pitchFamily="34" charset="0"/>
              </a:rPr>
              <a:t>Citazione della normativa:</a:t>
            </a:r>
          </a:p>
        </p:txBody>
      </p:sp>
      <p:sp>
        <p:nvSpPr>
          <p:cNvPr id="3" name="Segnaposto contenuto 2">
            <a:extLst>
              <a:ext uri="{FF2B5EF4-FFF2-40B4-BE49-F238E27FC236}">
                <a16:creationId xmlns:a16="http://schemas.microsoft.com/office/drawing/2014/main" id="{938224AE-FB0A-CFC4-5B85-D131EE5718D3}"/>
              </a:ext>
            </a:extLst>
          </p:cNvPr>
          <p:cNvSpPr>
            <a:spLocks noGrp="1"/>
          </p:cNvSpPr>
          <p:nvPr>
            <p:ph idx="1"/>
          </p:nvPr>
        </p:nvSpPr>
        <p:spPr/>
        <p:txBody>
          <a:bodyPr/>
          <a:lstStyle/>
          <a:p>
            <a:pPr>
              <a:lnSpc>
                <a:spcPct val="100000"/>
              </a:lnSpc>
            </a:pPr>
            <a:r>
              <a:rPr kumimoji="0" lang="it-IT"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La citazione della normativa dovrà essere effettuata nella seguente modalità: indicazione dell’atto per esteso, data di pubblicazione, numero dell’atto, titolo (corsivo).</a:t>
            </a:r>
          </a:p>
          <a:p>
            <a:pPr>
              <a:lnSpc>
                <a:spcPct val="100000"/>
              </a:lnSpc>
            </a:pPr>
            <a:r>
              <a:rPr lang="it-IT" sz="2400" dirty="0">
                <a:solidFill>
                  <a:prstClr val="black"/>
                </a:solidFill>
                <a:latin typeface="Arial" panose="020B0604020202020204" pitchFamily="34" charset="0"/>
                <a:cs typeface="Arial" panose="020B0604020202020204" pitchFamily="34" charset="0"/>
              </a:rPr>
              <a:t>Esempio: Legge 15 luglio 1966, n. 604, </a:t>
            </a:r>
            <a:r>
              <a:rPr lang="it-IT" sz="2400" i="1" dirty="0">
                <a:solidFill>
                  <a:prstClr val="black"/>
                </a:solidFill>
                <a:latin typeface="Arial" panose="020B0604020202020204" pitchFamily="34" charset="0"/>
                <a:cs typeface="Arial" panose="020B0604020202020204" pitchFamily="34" charset="0"/>
              </a:rPr>
              <a:t>Norme sui licenziamenti individuali </a:t>
            </a:r>
          </a:p>
          <a:p>
            <a:pPr>
              <a:lnSpc>
                <a:spcPct val="100000"/>
              </a:lnSpc>
            </a:pPr>
            <a:r>
              <a:rPr lang="it-IT" sz="2400" dirty="0">
                <a:solidFill>
                  <a:prstClr val="black"/>
                </a:solidFill>
                <a:latin typeface="Arial" panose="020B0604020202020204" pitchFamily="34" charset="0"/>
                <a:cs typeface="Arial" panose="020B0604020202020204" pitchFamily="34" charset="0"/>
              </a:rPr>
              <a:t>La citazione della medesima normativa le volte successive potrà essere effettuata in forma abbreviata nella seguente modalità: l. n. 604/1966</a:t>
            </a:r>
          </a:p>
          <a:p>
            <a:endParaRPr lang="it-IT" sz="1800" dirty="0">
              <a:solidFill>
                <a:prstClr val="black"/>
              </a:solidFill>
              <a:latin typeface="Arial" panose="020B0604020202020204" pitchFamily="34" charset="0"/>
              <a:cs typeface="Arial" panose="020B0604020202020204" pitchFamily="34" charset="0"/>
            </a:endParaRPr>
          </a:p>
          <a:p>
            <a:endParaRPr lang="it-IT" dirty="0"/>
          </a:p>
        </p:txBody>
      </p:sp>
    </p:spTree>
    <p:extLst>
      <p:ext uri="{BB962C8B-B14F-4D97-AF65-F5344CB8AC3E}">
        <p14:creationId xmlns:p14="http://schemas.microsoft.com/office/powerpoint/2010/main" val="32037731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A32633-482F-8322-6C13-72976C9523E1}"/>
              </a:ext>
            </a:extLst>
          </p:cNvPr>
          <p:cNvSpPr>
            <a:spLocks noGrp="1"/>
          </p:cNvSpPr>
          <p:nvPr>
            <p:ph type="ctrTitle"/>
          </p:nvPr>
        </p:nvSpPr>
        <p:spPr>
          <a:xfrm>
            <a:off x="1524000" y="1113032"/>
            <a:ext cx="9144000" cy="277229"/>
          </a:xfrm>
        </p:spPr>
        <p:txBody>
          <a:bodyPr>
            <a:normAutofit fontScale="90000"/>
          </a:bodyPr>
          <a:lstStyle/>
          <a:p>
            <a:pPr algn="just"/>
            <a:r>
              <a:rPr lang="it-IT" sz="3600" b="1" dirty="0">
                <a:solidFill>
                  <a:srgbClr val="002060"/>
                </a:solidFill>
                <a:latin typeface="Arial" panose="020B0604020202020204" pitchFamily="34" charset="0"/>
                <a:cs typeface="Arial" panose="020B0604020202020204" pitchFamily="34" charset="0"/>
              </a:rPr>
              <a:t>Bibliografia finale</a:t>
            </a:r>
          </a:p>
        </p:txBody>
      </p:sp>
      <p:sp>
        <p:nvSpPr>
          <p:cNvPr id="3" name="Sottotitolo 2">
            <a:extLst>
              <a:ext uri="{FF2B5EF4-FFF2-40B4-BE49-F238E27FC236}">
                <a16:creationId xmlns:a16="http://schemas.microsoft.com/office/drawing/2014/main" id="{FE7574E4-6BB9-0BBE-9181-B5267D3C6D97}"/>
              </a:ext>
            </a:extLst>
          </p:cNvPr>
          <p:cNvSpPr>
            <a:spLocks noGrp="1"/>
          </p:cNvSpPr>
          <p:nvPr>
            <p:ph type="subTitle" idx="1"/>
          </p:nvPr>
        </p:nvSpPr>
        <p:spPr>
          <a:xfrm>
            <a:off x="1524000" y="2313992"/>
            <a:ext cx="9144000" cy="2943808"/>
          </a:xfrm>
        </p:spPr>
        <p:txBody>
          <a:bodyPr>
            <a:normAutofit/>
          </a:bodyPr>
          <a:lstStyle/>
          <a:p>
            <a:pPr marL="342900" indent="-342900" algn="just">
              <a:buFont typeface="Arial" panose="020B0604020202020204" pitchFamily="34" charset="0"/>
              <a:buChar char="•"/>
            </a:pPr>
            <a:r>
              <a:rPr lang="it-IT" dirty="0"/>
              <a:t>I riferimenti bibliografici indicati nelle note a piè di pagina dovranno essere riportati nella bibliografia finale;</a:t>
            </a:r>
          </a:p>
          <a:p>
            <a:pPr marL="342900" indent="-342900" algn="just">
              <a:buFont typeface="Arial" panose="020B0604020202020204" pitchFamily="34" charset="0"/>
              <a:buChar char="•"/>
            </a:pPr>
            <a:r>
              <a:rPr lang="it-IT" dirty="0"/>
              <a:t>Gli autori dovranno essere riportati in ordine alfabetico per cognome, seguito dall’iniziale del nome, nome dell’opera (corsivo), luogo di pubblicazione, casa </a:t>
            </a:r>
            <a:r>
              <a:rPr lang="it-IT"/>
              <a:t>editrice e anno </a:t>
            </a:r>
            <a:r>
              <a:rPr lang="it-IT" dirty="0"/>
              <a:t>di pubblicazione.</a:t>
            </a:r>
          </a:p>
          <a:p>
            <a:pPr algn="just"/>
            <a:r>
              <a:rPr lang="it-IT" dirty="0"/>
              <a:t>     Esempio: </a:t>
            </a:r>
            <a:r>
              <a:rPr lang="it-IT" sz="2400" dirty="0">
                <a:effectLst/>
                <a:latin typeface="Calibri" panose="020F0502020204030204" pitchFamily="34" charset="0"/>
                <a:ea typeface="Calibri" panose="020F0502020204030204" pitchFamily="34" charset="0"/>
                <a:cs typeface="Times New Roman" panose="02020603050405020304" pitchFamily="18" charset="0"/>
              </a:rPr>
              <a:t>Galgano F., </a:t>
            </a:r>
            <a:r>
              <a:rPr lang="it-IT" sz="2400" i="1" dirty="0">
                <a:effectLst/>
                <a:latin typeface="Calibri" panose="020F0502020204030204" pitchFamily="34" charset="0"/>
                <a:ea typeface="Calibri" panose="020F0502020204030204" pitchFamily="34" charset="0"/>
                <a:cs typeface="Times New Roman" panose="02020603050405020304" pitchFamily="18" charset="0"/>
              </a:rPr>
              <a:t>Trattato di diritto civile, </a:t>
            </a:r>
            <a:r>
              <a:rPr lang="it-IT" sz="2400" dirty="0">
                <a:effectLst/>
                <a:latin typeface="Calibri" panose="020F0502020204030204" pitchFamily="34" charset="0"/>
                <a:ea typeface="Calibri" panose="020F0502020204030204" pitchFamily="34" charset="0"/>
                <a:cs typeface="Times New Roman" panose="02020603050405020304" pitchFamily="18" charset="0"/>
              </a:rPr>
              <a:t>Padova, Cedam, 2015. </a:t>
            </a:r>
            <a:endParaRPr lang="it-IT" dirty="0"/>
          </a:p>
          <a:p>
            <a:pPr marL="342900" indent="-342900" algn="just">
              <a:buFont typeface="Arial" panose="020B0604020202020204" pitchFamily="34" charset="0"/>
              <a:buChar char="•"/>
            </a:pPr>
            <a:endParaRPr lang="it-IT" dirty="0"/>
          </a:p>
        </p:txBody>
      </p:sp>
    </p:spTree>
    <p:extLst>
      <p:ext uri="{BB962C8B-B14F-4D97-AF65-F5344CB8AC3E}">
        <p14:creationId xmlns:p14="http://schemas.microsoft.com/office/powerpoint/2010/main" val="32113417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1CBD8E-9DED-C11F-3A16-CBD9E010CA95}"/>
              </a:ext>
            </a:extLst>
          </p:cNvPr>
          <p:cNvSpPr>
            <a:spLocks noGrp="1"/>
          </p:cNvSpPr>
          <p:nvPr>
            <p:ph type="ctrTitle"/>
          </p:nvPr>
        </p:nvSpPr>
        <p:spPr>
          <a:xfrm>
            <a:off x="1524000" y="1122362"/>
            <a:ext cx="9144000" cy="547817"/>
          </a:xfrm>
        </p:spPr>
        <p:txBody>
          <a:bodyPr>
            <a:normAutofit fontScale="90000"/>
          </a:bodyPr>
          <a:lstStyle/>
          <a:p>
            <a:pPr algn="just"/>
            <a:r>
              <a:rPr lang="it-IT" sz="3200" b="1" dirty="0">
                <a:solidFill>
                  <a:srgbClr val="002060"/>
                </a:solidFill>
                <a:latin typeface="Arial" panose="020B0604020202020204" pitchFamily="34" charset="0"/>
                <a:cs typeface="Arial" panose="020B0604020202020204" pitchFamily="34" charset="0"/>
              </a:rPr>
              <a:t>Questionario di gradimento sul corso di preparazione alla tesi:</a:t>
            </a:r>
          </a:p>
        </p:txBody>
      </p:sp>
      <p:sp>
        <p:nvSpPr>
          <p:cNvPr id="3" name="Sottotitolo 2">
            <a:extLst>
              <a:ext uri="{FF2B5EF4-FFF2-40B4-BE49-F238E27FC236}">
                <a16:creationId xmlns:a16="http://schemas.microsoft.com/office/drawing/2014/main" id="{64446293-DD17-CDF0-6E60-C57C13409D16}"/>
              </a:ext>
            </a:extLst>
          </p:cNvPr>
          <p:cNvSpPr>
            <a:spLocks noGrp="1"/>
          </p:cNvSpPr>
          <p:nvPr>
            <p:ph type="subTitle" idx="1"/>
          </p:nvPr>
        </p:nvSpPr>
        <p:spPr>
          <a:xfrm>
            <a:off x="1524000" y="2071396"/>
            <a:ext cx="9144000" cy="3186404"/>
          </a:xfrm>
        </p:spPr>
        <p:txBody>
          <a:bodyPr/>
          <a:lstStyle/>
          <a:p>
            <a:pPr marL="269875" marR="0" lvl="0" indent="-269875" algn="just" defTabSz="914400" rtl="0" eaLnBrk="1" fontAlgn="base" latinLnBrk="0" hangingPunct="1">
              <a:lnSpc>
                <a:spcPct val="100000"/>
              </a:lnSpc>
              <a:spcBef>
                <a:spcPct val="0"/>
              </a:spcBef>
              <a:spcAft>
                <a:spcPct val="0"/>
              </a:spcAft>
              <a:buClrTx/>
              <a:buSzTx/>
              <a:buFontTx/>
              <a:buNone/>
              <a:tabLst/>
              <a:defRPr/>
            </a:pPr>
            <a:r>
              <a:rPr kumimoji="0" lang="it-IT" sz="2000" i="0" strike="noStrike" kern="1200" cap="none" spc="0" normalizeH="0" baseline="0" noProof="0" dirty="0">
                <a:ln>
                  <a:noFill/>
                </a:ln>
                <a:effectLst/>
                <a:uLnTx/>
                <a:uFillTx/>
                <a:latin typeface="Arial" panose="020B0604020202020204" pitchFamily="34" charset="0"/>
                <a:cs typeface="Arial" panose="020B0604020202020204" pitchFamily="34" charset="0"/>
              </a:rPr>
              <a:t>Al seguente link è </a:t>
            </a:r>
            <a:r>
              <a:rPr lang="it-IT" sz="2000" dirty="0">
                <a:latin typeface="Arial" panose="020B0604020202020204" pitchFamily="34" charset="0"/>
                <a:cs typeface="Arial" panose="020B0604020202020204" pitchFamily="34" charset="0"/>
              </a:rPr>
              <a:t>possibile compilare il questionario di gradimento relativo al corso di preparazione alla tesi di laurea:</a:t>
            </a:r>
            <a:endParaRPr lang="it-IT" sz="2000" dirty="0">
              <a:latin typeface="Arial" panose="020B0604020202020204" pitchFamily="34" charset="0"/>
              <a:cs typeface="Arial" panose="020B0604020202020204" pitchFamily="34" charset="0"/>
              <a:hlinkClick r:id="rId2" tooltip="URL originale: https://forms.office.com/e/XvcnjSkxQM. Fare clic o toccare se si considera attendibile questo collegamento.">
                <a:extLst>
                  <a:ext uri="{A12FA001-AC4F-418D-AE19-62706E023703}">
                    <ahyp:hlinkClr xmlns:ahyp="http://schemas.microsoft.com/office/drawing/2018/hyperlinkcolor" val="tx"/>
                  </a:ext>
                </a:extLst>
              </a:hlinkClick>
            </a:endParaRPr>
          </a:p>
          <a:p>
            <a:pPr marL="269875" marR="0" lvl="0" indent="-269875" algn="just" defTabSz="914400" rtl="0" eaLnBrk="1" fontAlgn="base" latinLnBrk="0" hangingPunct="1">
              <a:lnSpc>
                <a:spcPct val="100000"/>
              </a:lnSpc>
              <a:spcBef>
                <a:spcPct val="0"/>
              </a:spcBef>
              <a:spcAft>
                <a:spcPct val="0"/>
              </a:spcAft>
              <a:buClrTx/>
              <a:buSzTx/>
              <a:buFontTx/>
              <a:buNone/>
              <a:tabLst/>
              <a:defRPr/>
            </a:pPr>
            <a:endParaRPr lang="it-IT" sz="2000" dirty="0">
              <a:latin typeface="Arial" panose="020B0604020202020204" pitchFamily="34" charset="0"/>
              <a:cs typeface="Arial" panose="020B0604020202020204" pitchFamily="34" charset="0"/>
              <a:hlinkClick r:id="rId2" tooltip="URL originale: https://forms.office.com/e/XvcnjSkxQM. Fare clic o toccare se si considera attendibile questo collegamento.">
                <a:extLst>
                  <a:ext uri="{A12FA001-AC4F-418D-AE19-62706E023703}">
                    <ahyp:hlinkClr xmlns:ahyp="http://schemas.microsoft.com/office/drawing/2018/hyperlinkcolor" val="tx"/>
                  </a:ext>
                </a:extLst>
              </a:hlinkClick>
            </a:endParaRPr>
          </a:p>
          <a:p>
            <a:pPr marL="269875" marR="0" lvl="0" indent="-269875" algn="just" defTabSz="914400" rtl="0" eaLnBrk="1" fontAlgn="base" latinLnBrk="0" hangingPunct="1">
              <a:lnSpc>
                <a:spcPct val="100000"/>
              </a:lnSpc>
              <a:spcBef>
                <a:spcPct val="0"/>
              </a:spcBef>
              <a:spcAft>
                <a:spcPct val="0"/>
              </a:spcAft>
              <a:buClrTx/>
              <a:buSzTx/>
              <a:buFontTx/>
              <a:buNone/>
              <a:tabLst/>
              <a:defRPr/>
            </a:pPr>
            <a:r>
              <a:rPr lang="it-IT" sz="2000" dirty="0">
                <a:latin typeface="Arial" panose="020B0604020202020204" pitchFamily="34" charset="0"/>
                <a:cs typeface="Arial" panose="020B0604020202020204" pitchFamily="34" charset="0"/>
                <a:hlinkClick r:id="rId2" tooltip="URL originale: https://forms.office.com/e/XvcnjSkxQM. Fare clic o toccare se si considera attendibile questo collegamento.">
                  <a:extLst>
                    <a:ext uri="{A12FA001-AC4F-418D-AE19-62706E023703}">
                      <ahyp:hlinkClr xmlns:ahyp="http://schemas.microsoft.com/office/drawing/2018/hyperlinkcolor" val="tx"/>
                    </a:ext>
                  </a:extLst>
                </a:hlinkClick>
              </a:rPr>
              <a:t> </a:t>
            </a:r>
            <a:r>
              <a:rPr kumimoji="0" lang="it-IT" sz="2800" b="0" i="0" u="none" strike="noStrike" kern="1200" cap="none" spc="0" normalizeH="0" baseline="0" noProof="0" dirty="0">
                <a:ln>
                  <a:noFill/>
                </a:ln>
                <a:solidFill>
                  <a:srgbClr val="467886"/>
                </a:solidFill>
                <a:effectLst/>
                <a:uLnTx/>
                <a:uFillTx/>
                <a:latin typeface="Calibri"/>
                <a:ea typeface="+mn-ea"/>
                <a:cs typeface="Arial" charset="0"/>
                <a:hlinkClick r:id="rId2" tooltip="URL originale: https://forms.office.com/e/XvcnjSkxQM. Fare clic o toccare se si considera attendibile questo collegamento.">
                  <a:extLst>
                    <a:ext uri="{A12FA001-AC4F-418D-AE19-62706E023703}">
                      <ahyp:hlinkClr xmlns:ahyp="http://schemas.microsoft.com/office/drawing/2018/hyperlinkcolor" val="tx"/>
                    </a:ext>
                  </a:extLst>
                </a:hlinkClick>
              </a:rPr>
              <a:t>https://forms.office.com/e/XvcnjSkxQM</a:t>
            </a:r>
            <a:endParaRPr kumimoji="0" lang="it-IT" sz="2800" b="0" i="0" u="none" strike="noStrike" kern="1200" cap="none" spc="0" normalizeH="0" baseline="0" noProof="0" dirty="0">
              <a:ln>
                <a:noFill/>
              </a:ln>
              <a:solidFill>
                <a:prstClr val="black"/>
              </a:solidFill>
              <a:effectLst/>
              <a:uLnTx/>
              <a:uFillTx/>
              <a:latin typeface="Calibri"/>
              <a:ea typeface="+mn-ea"/>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it-IT" b="0" i="0" u="none" strike="noStrike" kern="1200" cap="none" spc="0" normalizeH="0" baseline="0" noProof="0" dirty="0">
              <a:ln>
                <a:noFill/>
              </a:ln>
              <a:solidFill>
                <a:srgbClr val="005EB8"/>
              </a:solidFill>
              <a:effectLst/>
              <a:uLnTx/>
              <a:uFillTx/>
              <a:latin typeface="Calibri"/>
              <a:ea typeface="+mn-ea"/>
              <a:cs typeface="Arial" charset="0"/>
            </a:endParaRPr>
          </a:p>
          <a:p>
            <a:pPr algn="just"/>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8931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A23B53-7804-7F3A-057C-084B48071073}"/>
              </a:ext>
            </a:extLst>
          </p:cNvPr>
          <p:cNvSpPr>
            <a:spLocks noGrp="1"/>
          </p:cNvSpPr>
          <p:nvPr>
            <p:ph type="title"/>
          </p:nvPr>
        </p:nvSpPr>
        <p:spPr>
          <a:xfrm>
            <a:off x="831850" y="382556"/>
            <a:ext cx="10515600" cy="1427583"/>
          </a:xfrm>
        </p:spPr>
        <p:txBody>
          <a:bodyPr>
            <a:normAutofit/>
          </a:bodyPr>
          <a:lstStyle/>
          <a:p>
            <a:r>
              <a:rPr lang="it-IT" sz="4000" b="1" dirty="0">
                <a:solidFill>
                  <a:srgbClr val="002060"/>
                </a:solidFill>
                <a:latin typeface="Arial" panose="020B0604020202020204" pitchFamily="34" charset="0"/>
                <a:cs typeface="Arial" panose="020B0604020202020204" pitchFamily="34" charset="0"/>
              </a:rPr>
              <a:t>Scelta dell’argomento:</a:t>
            </a:r>
          </a:p>
        </p:txBody>
      </p:sp>
      <p:sp>
        <p:nvSpPr>
          <p:cNvPr id="3" name="Segnaposto testo 2">
            <a:extLst>
              <a:ext uri="{FF2B5EF4-FFF2-40B4-BE49-F238E27FC236}">
                <a16:creationId xmlns:a16="http://schemas.microsoft.com/office/drawing/2014/main" id="{01BFB0AC-5403-8B61-CD50-0ACD1E108AC1}"/>
              </a:ext>
            </a:extLst>
          </p:cNvPr>
          <p:cNvSpPr>
            <a:spLocks noGrp="1"/>
          </p:cNvSpPr>
          <p:nvPr>
            <p:ph type="body" idx="1"/>
          </p:nvPr>
        </p:nvSpPr>
        <p:spPr>
          <a:xfrm>
            <a:off x="831850" y="2397967"/>
            <a:ext cx="10515600" cy="3691684"/>
          </a:xfrm>
        </p:spPr>
        <p:txBody>
          <a:bodyPr/>
          <a:lstStyle/>
          <a:p>
            <a:pPr marL="342900" indent="-342900" algn="just">
              <a:buFont typeface="Arial" panose="020B0604020202020204" pitchFamily="34" charset="0"/>
              <a:buChar char="•"/>
            </a:pPr>
            <a:r>
              <a:rPr lang="it-IT" sz="2800" dirty="0">
                <a:solidFill>
                  <a:schemeClr val="tx1"/>
                </a:solidFill>
                <a:latin typeface="Arial" panose="020B0604020202020204" pitchFamily="34" charset="0"/>
                <a:cs typeface="Arial" panose="020B0604020202020204" pitchFamily="34" charset="0"/>
              </a:rPr>
              <a:t>Lo studente potrà proporre al proprio Relatore un argomento di particolare interesse che intende approfondire; </a:t>
            </a:r>
          </a:p>
          <a:p>
            <a:pPr marL="342900" indent="-342900" algn="just">
              <a:buFont typeface="Arial" panose="020B0604020202020204" pitchFamily="34" charset="0"/>
              <a:buChar char="•"/>
            </a:pPr>
            <a:r>
              <a:rPr lang="it-IT" sz="2800" dirty="0">
                <a:solidFill>
                  <a:schemeClr val="tx1"/>
                </a:solidFill>
                <a:latin typeface="Arial" panose="020B0604020202020204" pitchFamily="34" charset="0"/>
                <a:cs typeface="Arial" panose="020B0604020202020204" pitchFamily="34" charset="0"/>
              </a:rPr>
              <a:t>talvolta, in assenza di proposte da parte dello studente, è lo stesso Relatore ad indicare più tematiche settoriale di peculiare rilevanza, rimettendo allo studente la scelta finale tra i vari temi proposti.</a:t>
            </a:r>
          </a:p>
          <a:p>
            <a:pPr algn="just"/>
            <a:endParaRPr lang="it-IT"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6221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353B545-C026-BD26-0CAF-68D4A37DEB53}"/>
              </a:ext>
            </a:extLst>
          </p:cNvPr>
          <p:cNvSpPr>
            <a:spLocks noGrp="1"/>
          </p:cNvSpPr>
          <p:nvPr>
            <p:ph type="ctrTitle"/>
          </p:nvPr>
        </p:nvSpPr>
        <p:spPr>
          <a:xfrm>
            <a:off x="1524000" y="419879"/>
            <a:ext cx="9144000" cy="634480"/>
          </a:xfrm>
        </p:spPr>
        <p:txBody>
          <a:bodyPr>
            <a:normAutofit fontScale="90000"/>
          </a:bodyPr>
          <a:lstStyle/>
          <a:p>
            <a:pPr algn="just"/>
            <a:r>
              <a:rPr lang="it-IT" sz="4400" b="1" dirty="0">
                <a:solidFill>
                  <a:srgbClr val="002060"/>
                </a:solidFill>
                <a:latin typeface="Arial" panose="020B0604020202020204" pitchFamily="34" charset="0"/>
                <a:cs typeface="Arial" panose="020B0604020202020204" pitchFamily="34" charset="0"/>
              </a:rPr>
              <a:t>Segue: scelta dell’argomento </a:t>
            </a:r>
          </a:p>
        </p:txBody>
      </p:sp>
      <p:sp>
        <p:nvSpPr>
          <p:cNvPr id="3" name="Sottotitolo 2">
            <a:extLst>
              <a:ext uri="{FF2B5EF4-FFF2-40B4-BE49-F238E27FC236}">
                <a16:creationId xmlns:a16="http://schemas.microsoft.com/office/drawing/2014/main" id="{5A7757A5-5294-0B7A-35A3-612930FA77EE}"/>
              </a:ext>
            </a:extLst>
          </p:cNvPr>
          <p:cNvSpPr>
            <a:spLocks noGrp="1"/>
          </p:cNvSpPr>
          <p:nvPr>
            <p:ph type="subTitle" idx="1"/>
          </p:nvPr>
        </p:nvSpPr>
        <p:spPr>
          <a:xfrm>
            <a:off x="1524000" y="1343609"/>
            <a:ext cx="9144000" cy="3914191"/>
          </a:xfrm>
        </p:spPr>
        <p:txBody>
          <a:bodyPr>
            <a:noAutofit/>
          </a:bodyPr>
          <a:lstStyle/>
          <a:p>
            <a:pPr marL="342900" indent="-342900" algn="just">
              <a:buFont typeface="Arial" panose="020B0604020202020204" pitchFamily="34" charset="0"/>
              <a:buChar char="•"/>
            </a:pPr>
            <a:r>
              <a:rPr lang="it-IT" dirty="0">
                <a:latin typeface="Arial" panose="020B0604020202020204" pitchFamily="34" charset="0"/>
                <a:cs typeface="Arial" panose="020B0604020202020204" pitchFamily="34" charset="0"/>
              </a:rPr>
              <a:t>Lo studente dovrà prediligere dei temi circoscritti. Difatti, prediligendo argomenti troppo ampi si rischia di incorrere nelle seguenti problematiche:</a:t>
            </a:r>
          </a:p>
          <a:p>
            <a:pPr marL="342900" indent="-342900" algn="just">
              <a:buFont typeface="Wingdings" panose="05000000000000000000" pitchFamily="2" charset="2"/>
              <a:buChar char="Ø"/>
            </a:pPr>
            <a:r>
              <a:rPr lang="it-IT" dirty="0">
                <a:latin typeface="Arial" panose="020B0604020202020204" pitchFamily="34" charset="0"/>
                <a:cs typeface="Arial" panose="020B0604020202020204" pitchFamily="34" charset="0"/>
              </a:rPr>
              <a:t>Un’eccessiva mole del materiale da consultare richiede maggior tempo per poter leggere e studiare tutte le fonti reperite, creando talvolta della confusione nello studente circa la scelta dei testi maggiormente correlati all’argomento prescelto;</a:t>
            </a:r>
          </a:p>
          <a:p>
            <a:pPr marL="342900" indent="-342900" algn="just">
              <a:buFont typeface="Wingdings" panose="05000000000000000000" pitchFamily="2" charset="2"/>
              <a:buChar char="Ø"/>
            </a:pPr>
            <a:r>
              <a:rPr lang="it-IT" dirty="0">
                <a:latin typeface="Arial" panose="020B0604020202020204" pitchFamily="34" charset="0"/>
                <a:cs typeface="Arial" panose="020B0604020202020204" pitchFamily="34" charset="0"/>
              </a:rPr>
              <a:t>Un argomento di ampio raggio, inoltre, imponendo la trattazione dei vari profili sottesi ad esso, potrebbe condurre alla redazione di un elaborato esteso ma superficiale. </a:t>
            </a:r>
          </a:p>
          <a:p>
            <a:pPr marL="342900" indent="-342900" algn="just">
              <a:buFont typeface="Wingdings" panose="05000000000000000000" pitchFamily="2" charset="2"/>
              <a:buChar char="Ø"/>
            </a:pPr>
            <a:r>
              <a:rPr lang="it-IT" dirty="0">
                <a:latin typeface="Arial" panose="020B0604020202020204" pitchFamily="34" charset="0"/>
                <a:cs typeface="Arial" panose="020B0604020202020204" pitchFamily="34" charset="0"/>
              </a:rPr>
              <a:t>Es.: nel diritto del lavoro il licenziamento costituisce un «macro argomento». Pertanto, si dovrà individuare quale tema della tesi di laurea un singolo profilo del licenziamento, come per esempio l’obbligo di ripescaggio nel licenziamento economico. </a:t>
            </a:r>
          </a:p>
        </p:txBody>
      </p:sp>
    </p:spTree>
    <p:extLst>
      <p:ext uri="{BB962C8B-B14F-4D97-AF65-F5344CB8AC3E}">
        <p14:creationId xmlns:p14="http://schemas.microsoft.com/office/powerpoint/2010/main" val="3815452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B33244-888C-650F-5ECF-273354A7E575}"/>
              </a:ext>
            </a:extLst>
          </p:cNvPr>
          <p:cNvSpPr>
            <a:spLocks noGrp="1"/>
          </p:cNvSpPr>
          <p:nvPr>
            <p:ph type="ctrTitle"/>
          </p:nvPr>
        </p:nvSpPr>
        <p:spPr>
          <a:xfrm>
            <a:off x="1524000" y="1122363"/>
            <a:ext cx="9144000" cy="477837"/>
          </a:xfrm>
        </p:spPr>
        <p:txBody>
          <a:bodyPr>
            <a:normAutofit fontScale="90000"/>
          </a:bodyPr>
          <a:lstStyle/>
          <a:p>
            <a:r>
              <a:rPr kumimoji="0" lang="it-IT" sz="4400" b="1" i="0" u="none" strike="noStrike" kern="1200" cap="none" spc="0" normalizeH="0" baseline="0" noProof="0" dirty="0">
                <a:ln>
                  <a:noFill/>
                </a:ln>
                <a:solidFill>
                  <a:srgbClr val="002060"/>
                </a:solidFill>
                <a:effectLst/>
                <a:uLnTx/>
                <a:uFillTx/>
                <a:latin typeface="Arial" panose="020B0604020202020204" pitchFamily="34" charset="0"/>
                <a:ea typeface="+mj-ea"/>
                <a:cs typeface="Arial" panose="020B0604020202020204" pitchFamily="34" charset="0"/>
              </a:rPr>
              <a:t>Segue: scelta dell’argomento </a:t>
            </a:r>
            <a:endParaRPr lang="it-IT" dirty="0"/>
          </a:p>
        </p:txBody>
      </p:sp>
      <p:sp>
        <p:nvSpPr>
          <p:cNvPr id="3" name="Sottotitolo 2">
            <a:extLst>
              <a:ext uri="{FF2B5EF4-FFF2-40B4-BE49-F238E27FC236}">
                <a16:creationId xmlns:a16="http://schemas.microsoft.com/office/drawing/2014/main" id="{30D33699-DB1E-DAEC-FBE3-F81F500DA2EF}"/>
              </a:ext>
            </a:extLst>
          </p:cNvPr>
          <p:cNvSpPr>
            <a:spLocks noGrp="1"/>
          </p:cNvSpPr>
          <p:nvPr>
            <p:ph type="subTitle" idx="1"/>
          </p:nvPr>
        </p:nvSpPr>
        <p:spPr>
          <a:xfrm>
            <a:off x="1524000" y="1959429"/>
            <a:ext cx="9144000" cy="3298371"/>
          </a:xfrm>
        </p:spPr>
        <p:txBody>
          <a:bodyPr/>
          <a:lstStyle/>
          <a:p>
            <a:pPr marL="342900" indent="-342900" algn="just">
              <a:buFont typeface="Arial" panose="020B0604020202020204" pitchFamily="34" charset="0"/>
              <a:buChar char="•"/>
            </a:pPr>
            <a:r>
              <a:rPr lang="it-IT" dirty="0">
                <a:latin typeface="Arial" panose="020B0604020202020204" pitchFamily="34" charset="0"/>
                <a:cs typeface="Arial" panose="020B0604020202020204" pitchFamily="34" charset="0"/>
              </a:rPr>
              <a:t>Al pari di argomenti troppi ampi, anche la scelta di temi ristretti comporta delle problematiche, quali:</a:t>
            </a:r>
          </a:p>
          <a:p>
            <a:pPr marL="342900" indent="-342900" algn="just">
              <a:buFont typeface="Wingdings" panose="05000000000000000000" pitchFamily="2" charset="2"/>
              <a:buChar char="Ø"/>
            </a:pPr>
            <a:r>
              <a:rPr lang="it-IT" dirty="0">
                <a:latin typeface="Arial" panose="020B0604020202020204" pitchFamily="34" charset="0"/>
                <a:cs typeface="Arial" panose="020B0604020202020204" pitchFamily="34" charset="0"/>
              </a:rPr>
              <a:t>difficoltà nella ricerca delle fonti da consultare;</a:t>
            </a:r>
          </a:p>
          <a:p>
            <a:pPr marL="342900" indent="-342900" algn="just">
              <a:buFont typeface="Wingdings" panose="05000000000000000000" pitchFamily="2" charset="2"/>
              <a:buChar char="Ø"/>
            </a:pPr>
            <a:r>
              <a:rPr lang="it-IT" dirty="0">
                <a:latin typeface="Arial" panose="020B0604020202020204" pitchFamily="34" charset="0"/>
                <a:cs typeface="Arial" panose="020B0604020202020204" pitchFamily="34" charset="0"/>
              </a:rPr>
              <a:t>esiguità del materiale da studiare per redigere un elaborato ben approfondito. </a:t>
            </a:r>
          </a:p>
        </p:txBody>
      </p:sp>
    </p:spTree>
    <p:extLst>
      <p:ext uri="{BB962C8B-B14F-4D97-AF65-F5344CB8AC3E}">
        <p14:creationId xmlns:p14="http://schemas.microsoft.com/office/powerpoint/2010/main" val="769490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BA9B97-B63C-3982-8571-159311A89EC5}"/>
              </a:ext>
            </a:extLst>
          </p:cNvPr>
          <p:cNvSpPr>
            <a:spLocks noGrp="1"/>
          </p:cNvSpPr>
          <p:nvPr>
            <p:ph type="ctrTitle"/>
          </p:nvPr>
        </p:nvSpPr>
        <p:spPr>
          <a:xfrm>
            <a:off x="1458686" y="559837"/>
            <a:ext cx="9144000" cy="1045029"/>
          </a:xfrm>
        </p:spPr>
        <p:txBody>
          <a:bodyPr>
            <a:noAutofit/>
          </a:bodyPr>
          <a:lstStyle/>
          <a:p>
            <a:pPr algn="just"/>
            <a:r>
              <a:rPr lang="it-IT" sz="2800" b="1" dirty="0">
                <a:solidFill>
                  <a:srgbClr val="002060"/>
                </a:solidFill>
                <a:latin typeface="Arial" panose="020B0604020202020204" pitchFamily="34" charset="0"/>
                <a:cs typeface="Arial" panose="020B0604020202020204" pitchFamily="34" charset="0"/>
              </a:rPr>
              <a:t>Tipologia di tesi e tempi necessari per la loro stesura:</a:t>
            </a:r>
          </a:p>
        </p:txBody>
      </p:sp>
      <p:sp>
        <p:nvSpPr>
          <p:cNvPr id="3" name="Sottotitolo 2">
            <a:extLst>
              <a:ext uri="{FF2B5EF4-FFF2-40B4-BE49-F238E27FC236}">
                <a16:creationId xmlns:a16="http://schemas.microsoft.com/office/drawing/2014/main" id="{023814F8-1CCF-5DBA-DA5A-EA5161973F90}"/>
              </a:ext>
            </a:extLst>
          </p:cNvPr>
          <p:cNvSpPr>
            <a:spLocks noGrp="1"/>
          </p:cNvSpPr>
          <p:nvPr>
            <p:ph type="subTitle" idx="1"/>
          </p:nvPr>
        </p:nvSpPr>
        <p:spPr>
          <a:xfrm>
            <a:off x="1524000" y="1912776"/>
            <a:ext cx="9144000" cy="4385387"/>
          </a:xfrm>
        </p:spPr>
        <p:txBody>
          <a:bodyPr>
            <a:normAutofit/>
          </a:bodyPr>
          <a:lstStyle/>
          <a:p>
            <a:pPr marL="342900" indent="-342900" algn="just">
              <a:buFont typeface="Arial" panose="020B0604020202020204" pitchFamily="34" charset="0"/>
              <a:buChar char="•"/>
            </a:pPr>
            <a:r>
              <a:rPr lang="it-IT" sz="2600" b="1" u="sng" dirty="0">
                <a:solidFill>
                  <a:srgbClr val="002060"/>
                </a:solidFill>
                <a:latin typeface="Arial" panose="020B0604020202020204" pitchFamily="34" charset="0"/>
                <a:cs typeface="Arial" panose="020B0604020202020204" pitchFamily="34" charset="0"/>
              </a:rPr>
              <a:t>Tesi curriculare:</a:t>
            </a:r>
          </a:p>
          <a:p>
            <a:pPr marL="342900" indent="-342900" algn="just">
              <a:buFont typeface="Wingdings" panose="05000000000000000000" pitchFamily="2" charset="2"/>
              <a:buChar char="Ø"/>
            </a:pPr>
            <a:r>
              <a:rPr lang="it-IT" sz="2000" dirty="0">
                <a:latin typeface="Arial" panose="020B0604020202020204" pitchFamily="34" charset="0"/>
                <a:cs typeface="Arial" panose="020B0604020202020204" pitchFamily="34" charset="0"/>
                <a:sym typeface="Wingdings" panose="05000000000000000000" pitchFamily="2" charset="2"/>
              </a:rPr>
              <a:t>dissertazione che affronta un tema circoscritto, accompagnata da una rassegna critica della letteratura e della giurisprudenza sull’argomento;</a:t>
            </a:r>
            <a:endParaRPr lang="it-IT" sz="20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Ø"/>
            </a:pPr>
            <a:r>
              <a:rPr lang="it-IT" sz="2000" dirty="0">
                <a:latin typeface="Arial" panose="020B0604020202020204" pitchFamily="34" charset="0"/>
                <a:cs typeface="Arial" panose="020B0604020202020204" pitchFamily="34" charset="0"/>
              </a:rPr>
              <a:t>con la presentazione di tale tesi è possibile ottenere un punteggio massimo di 3 punti.</a:t>
            </a:r>
          </a:p>
          <a:p>
            <a:pPr marL="342900" indent="-342900" algn="just">
              <a:buFont typeface="Arial" panose="020B0604020202020204" pitchFamily="34" charset="0"/>
              <a:buChar char="•"/>
            </a:pPr>
            <a:r>
              <a:rPr lang="it-IT" b="1" u="sng" dirty="0">
                <a:solidFill>
                  <a:srgbClr val="002060"/>
                </a:solidFill>
                <a:latin typeface="Arial" panose="020B0604020202020204" pitchFamily="34" charset="0"/>
                <a:cs typeface="Arial" panose="020B0604020202020204" pitchFamily="34" charset="0"/>
              </a:rPr>
              <a:t>Tesi  di ricerca</a:t>
            </a:r>
            <a:r>
              <a:rPr lang="it-IT" b="1" u="sng" dirty="0">
                <a:solidFill>
                  <a:srgbClr val="002060"/>
                </a:solidFill>
                <a:latin typeface="Arial" panose="020B0604020202020204" pitchFamily="34" charset="0"/>
                <a:cs typeface="Arial" panose="020B0604020202020204" pitchFamily="34" charset="0"/>
                <a:sym typeface="Wingdings" panose="05000000000000000000" pitchFamily="2" charset="2"/>
              </a:rPr>
              <a:t>:</a:t>
            </a:r>
          </a:p>
          <a:p>
            <a:pPr marL="342900" indent="-342900" algn="just">
              <a:buFont typeface="Wingdings" panose="05000000000000000000" pitchFamily="2" charset="2"/>
              <a:buChar char="Ø"/>
            </a:pPr>
            <a:r>
              <a:rPr lang="it-IT" sz="2000" dirty="0">
                <a:latin typeface="Arial" panose="020B0604020202020204" pitchFamily="34" charset="0"/>
                <a:cs typeface="Arial" panose="020B0604020202020204" pitchFamily="34" charset="0"/>
                <a:sym typeface="Wingdings" panose="05000000000000000000" pitchFamily="2" charset="2"/>
              </a:rPr>
              <a:t> dissertazione che richieda una trattazione accurata ed esauriente, che esprima elevate capacità di lavoro in autonomia e riflessione critica;</a:t>
            </a:r>
          </a:p>
          <a:p>
            <a:pPr marL="342900" indent="-342900" algn="just">
              <a:buFont typeface="Wingdings" panose="05000000000000000000" pitchFamily="2" charset="2"/>
              <a:buChar char="Ø"/>
            </a:pPr>
            <a:r>
              <a:rPr lang="it-IT" sz="2000" dirty="0">
                <a:latin typeface="Arial" panose="020B0604020202020204" pitchFamily="34" charset="0"/>
                <a:cs typeface="Arial" panose="020B0604020202020204" pitchFamily="34" charset="0"/>
                <a:sym typeface="Wingdings" panose="05000000000000000000" pitchFamily="2" charset="2"/>
              </a:rPr>
              <a:t>con la presentazione di tale tesi è possibile ottenere un punteggio massimo di 8 punti (o 7 se l’anno di immatricolazione è antecedente al 2017/2018).</a:t>
            </a:r>
          </a:p>
        </p:txBody>
      </p:sp>
    </p:spTree>
    <p:extLst>
      <p:ext uri="{BB962C8B-B14F-4D97-AF65-F5344CB8AC3E}">
        <p14:creationId xmlns:p14="http://schemas.microsoft.com/office/powerpoint/2010/main" val="2096115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DDB8C5-EFFD-4F69-5C26-EEBFE8F76481}"/>
              </a:ext>
            </a:extLst>
          </p:cNvPr>
          <p:cNvSpPr>
            <a:spLocks noGrp="1"/>
          </p:cNvSpPr>
          <p:nvPr>
            <p:ph type="ctrTitle"/>
          </p:nvPr>
        </p:nvSpPr>
        <p:spPr>
          <a:xfrm>
            <a:off x="1524000" y="326571"/>
            <a:ext cx="9144000" cy="1091682"/>
          </a:xfrm>
        </p:spPr>
        <p:txBody>
          <a:bodyPr>
            <a:noAutofit/>
          </a:bodyPr>
          <a:lstStyle/>
          <a:p>
            <a:pPr algn="just"/>
            <a:r>
              <a:rPr lang="it-IT" sz="2800" b="1" dirty="0">
                <a:solidFill>
                  <a:srgbClr val="002060"/>
                </a:solidFill>
                <a:latin typeface="Arial" panose="020B0604020202020204" pitchFamily="34" charset="0"/>
                <a:cs typeface="Arial" panose="020B0604020202020204" pitchFamily="34" charset="0"/>
              </a:rPr>
              <a:t>Struttura</a:t>
            </a:r>
            <a:r>
              <a:rPr lang="it-IT" sz="3600" b="1" dirty="0">
                <a:solidFill>
                  <a:srgbClr val="002060"/>
                </a:solidFill>
                <a:latin typeface="Arial" panose="020B0604020202020204" pitchFamily="34" charset="0"/>
                <a:cs typeface="Arial" panose="020B0604020202020204" pitchFamily="34" charset="0"/>
              </a:rPr>
              <a:t> </a:t>
            </a:r>
            <a:r>
              <a:rPr lang="it-IT" sz="2800" b="1" dirty="0">
                <a:solidFill>
                  <a:srgbClr val="002060"/>
                </a:solidFill>
                <a:latin typeface="Arial" panose="020B0604020202020204" pitchFamily="34" charset="0"/>
                <a:cs typeface="Arial" panose="020B0604020202020204" pitchFamily="34" charset="0"/>
              </a:rPr>
              <a:t>della tesi:</a:t>
            </a:r>
            <a:endParaRPr lang="it-IT" sz="3600" b="1" dirty="0">
              <a:solidFill>
                <a:srgbClr val="002060"/>
              </a:solidFill>
              <a:latin typeface="Arial" panose="020B0604020202020204" pitchFamily="34" charset="0"/>
              <a:cs typeface="Arial" panose="020B0604020202020204" pitchFamily="34" charset="0"/>
            </a:endParaRPr>
          </a:p>
        </p:txBody>
      </p:sp>
      <p:sp>
        <p:nvSpPr>
          <p:cNvPr id="3" name="Sottotitolo 2">
            <a:extLst>
              <a:ext uri="{FF2B5EF4-FFF2-40B4-BE49-F238E27FC236}">
                <a16:creationId xmlns:a16="http://schemas.microsoft.com/office/drawing/2014/main" id="{4E7133D2-F37C-4E33-8583-6BAA212D1048}"/>
              </a:ext>
            </a:extLst>
          </p:cNvPr>
          <p:cNvSpPr>
            <a:spLocks noGrp="1"/>
          </p:cNvSpPr>
          <p:nvPr>
            <p:ph type="subTitle" idx="1"/>
          </p:nvPr>
        </p:nvSpPr>
        <p:spPr>
          <a:xfrm>
            <a:off x="1524000" y="1604864"/>
            <a:ext cx="9144000" cy="4264091"/>
          </a:xfrm>
        </p:spPr>
        <p:txBody>
          <a:bodyPr>
            <a:normAutofit fontScale="77500" lnSpcReduction="20000"/>
          </a:bodyPr>
          <a:lstStyle/>
          <a:p>
            <a:pPr marL="457200" indent="-457200" algn="just">
              <a:buFont typeface="Wingdings" panose="05000000000000000000" pitchFamily="2" charset="2"/>
              <a:buChar char="Ø"/>
            </a:pPr>
            <a:r>
              <a:rPr lang="it-IT" sz="2800" dirty="0">
                <a:latin typeface="Arial" panose="020B0604020202020204" pitchFamily="34" charset="0"/>
                <a:cs typeface="Arial" panose="020B0604020202020204" pitchFamily="34" charset="0"/>
              </a:rPr>
              <a:t> indice;</a:t>
            </a:r>
          </a:p>
          <a:p>
            <a:pPr marL="342900" indent="-342900" algn="just">
              <a:buFont typeface="Wingdings" panose="05000000000000000000" pitchFamily="2" charset="2"/>
              <a:buChar char="Ø"/>
            </a:pPr>
            <a:r>
              <a:rPr lang="it-IT" sz="2600" dirty="0">
                <a:latin typeface="Arial" panose="020B0604020202020204" pitchFamily="34" charset="0"/>
                <a:cs typeface="Arial" panose="020B0604020202020204" pitchFamily="34" charset="0"/>
              </a:rPr>
              <a:t>introduzione (eventuale, su indicazione del Relatore);</a:t>
            </a:r>
          </a:p>
          <a:p>
            <a:pPr marL="457200" indent="-457200" algn="just">
              <a:buFont typeface="Wingdings" panose="05000000000000000000" pitchFamily="2" charset="2"/>
              <a:buChar char="Ø"/>
            </a:pPr>
            <a:r>
              <a:rPr lang="it-IT" sz="2600" dirty="0">
                <a:latin typeface="Arial" panose="020B0604020202020204" pitchFamily="34" charset="0"/>
                <a:cs typeface="Arial" panose="020B0604020202020204" pitchFamily="34" charset="0"/>
              </a:rPr>
              <a:t>capitolo I (</a:t>
            </a:r>
            <a:r>
              <a:rPr lang="it-IT" sz="3000" dirty="0">
                <a:latin typeface="Arial" panose="020B0604020202020204" pitchFamily="34" charset="0"/>
                <a:cs typeface="Arial" panose="020B0604020202020204" pitchFamily="34" charset="0"/>
              </a:rPr>
              <a:t>suddiviso</a:t>
            </a:r>
            <a:r>
              <a:rPr lang="it-IT" sz="2600" dirty="0">
                <a:latin typeface="Arial" panose="020B0604020202020204" pitchFamily="34" charset="0"/>
                <a:cs typeface="Arial" panose="020B0604020202020204" pitchFamily="34" charset="0"/>
              </a:rPr>
              <a:t> in 4 paragrafi ed eventuali sottoparagrafi);</a:t>
            </a:r>
          </a:p>
          <a:p>
            <a:pPr marL="457200" indent="-457200" algn="just">
              <a:buFont typeface="Wingdings" panose="05000000000000000000" pitchFamily="2" charset="2"/>
              <a:buChar char="Ø"/>
            </a:pPr>
            <a:r>
              <a:rPr lang="it-IT" sz="2600" dirty="0">
                <a:latin typeface="Arial" panose="020B0604020202020204" pitchFamily="34" charset="0"/>
                <a:cs typeface="Arial" panose="020B0604020202020204" pitchFamily="34" charset="0"/>
              </a:rPr>
              <a:t>capitolo II (suddiviso in 4 paragrafi ed eventuali sottoparagrafi);</a:t>
            </a:r>
          </a:p>
          <a:p>
            <a:pPr marL="457200" indent="-457200" algn="just">
              <a:buFont typeface="Wingdings" panose="05000000000000000000" pitchFamily="2" charset="2"/>
              <a:buChar char="Ø"/>
            </a:pPr>
            <a:r>
              <a:rPr lang="it-IT" sz="2600" dirty="0">
                <a:latin typeface="Arial" panose="020B0604020202020204" pitchFamily="34" charset="0"/>
                <a:cs typeface="Arial" panose="020B0604020202020204" pitchFamily="34" charset="0"/>
              </a:rPr>
              <a:t>capitolo III (suddiviso in 4 paragrafi ed eventuali sottoparagrafi);</a:t>
            </a:r>
          </a:p>
          <a:p>
            <a:pPr marL="457200" indent="-457200" algn="just">
              <a:buFont typeface="Wingdings" panose="05000000000000000000" pitchFamily="2" charset="2"/>
              <a:buChar char="Ø"/>
            </a:pPr>
            <a:r>
              <a:rPr lang="it-IT" sz="2600" dirty="0">
                <a:latin typeface="Arial" panose="020B0604020202020204" pitchFamily="34" charset="0"/>
                <a:cs typeface="Arial" panose="020B0604020202020204" pitchFamily="34" charset="0"/>
              </a:rPr>
              <a:t>capitolo IV(suddiviso in 4 paragrafi ed eventuali sottoparagrafi);</a:t>
            </a:r>
          </a:p>
          <a:p>
            <a:pPr marL="457200" indent="-457200" algn="just">
              <a:buFont typeface="Wingdings" panose="05000000000000000000" pitchFamily="2" charset="2"/>
              <a:buChar char="Ø"/>
            </a:pPr>
            <a:r>
              <a:rPr lang="it-IT" sz="2600" dirty="0">
                <a:latin typeface="Arial" panose="020B0604020202020204" pitchFamily="34" charset="0"/>
                <a:cs typeface="Arial" panose="020B0604020202020204" pitchFamily="34" charset="0"/>
              </a:rPr>
              <a:t>conclusioni (ricapitolazione </a:t>
            </a:r>
            <a:r>
              <a:rPr kumimoji="0" lang="it-IT" sz="2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 chiave critica </a:t>
            </a:r>
            <a:r>
              <a:rPr lang="it-IT" sz="2600" dirty="0">
                <a:latin typeface="Arial" panose="020B0604020202020204" pitchFamily="34" charset="0"/>
                <a:cs typeface="Arial" panose="020B0604020202020204" pitchFamily="34" charset="0"/>
              </a:rPr>
              <a:t>di quanto trattato nei capitoli precedenti, esponendo le proprie riflessioni sul tema affrontato);</a:t>
            </a:r>
          </a:p>
          <a:p>
            <a:pPr marL="457200" indent="-457200" algn="just">
              <a:buFont typeface="Wingdings" panose="05000000000000000000" pitchFamily="2" charset="2"/>
              <a:buChar char="Ø"/>
            </a:pPr>
            <a:r>
              <a:rPr lang="it-IT" sz="2600" dirty="0">
                <a:latin typeface="Arial" panose="020B0604020202020204" pitchFamily="34" charset="0"/>
                <a:cs typeface="Arial" panose="020B0604020202020204" pitchFamily="34" charset="0"/>
              </a:rPr>
              <a:t>bibliografia;</a:t>
            </a:r>
          </a:p>
          <a:p>
            <a:pPr marL="457200" indent="-457200" algn="just">
              <a:buFont typeface="Wingdings" panose="05000000000000000000" pitchFamily="2" charset="2"/>
              <a:buChar char="Ø"/>
            </a:pPr>
            <a:r>
              <a:rPr lang="it-IT" sz="2600" dirty="0">
                <a:latin typeface="Arial" panose="020B0604020202020204" pitchFamily="34" charset="0"/>
                <a:cs typeface="Arial" panose="020B0604020202020204" pitchFamily="34" charset="0"/>
              </a:rPr>
              <a:t>sitografia;</a:t>
            </a:r>
          </a:p>
          <a:p>
            <a:pPr marL="457200" indent="-457200" algn="just">
              <a:buFont typeface="Wingdings" panose="05000000000000000000" pitchFamily="2" charset="2"/>
              <a:buChar char="Ø"/>
            </a:pPr>
            <a:r>
              <a:rPr lang="it-IT" sz="2600" dirty="0">
                <a:latin typeface="Arial" panose="020B0604020202020204" pitchFamily="34" charset="0"/>
                <a:cs typeface="Arial" panose="020B0604020202020204" pitchFamily="34" charset="0"/>
              </a:rPr>
              <a:t>ringraziamenti (eventuali).</a:t>
            </a:r>
          </a:p>
          <a:p>
            <a:pPr algn="just"/>
            <a:r>
              <a:rPr lang="it-IT" sz="2600" dirty="0">
                <a:solidFill>
                  <a:srgbClr val="FF0000"/>
                </a:solidFill>
                <a:latin typeface="Arial" panose="020B0604020202020204" pitchFamily="34" charset="0"/>
                <a:cs typeface="Arial" panose="020B0604020202020204" pitchFamily="34" charset="0"/>
              </a:rPr>
              <a:t>N.B.= Questa struttura è indicativa; sarà il singolo Relatore ad indicare la propria preferenza circa l’impostazione dell’elaborato. </a:t>
            </a:r>
          </a:p>
          <a:p>
            <a:pPr algn="just"/>
            <a:endParaRPr lang="it-IT" sz="2600" dirty="0">
              <a:latin typeface="Arial" panose="020B0604020202020204" pitchFamily="34" charset="0"/>
              <a:cs typeface="Arial" panose="020B0604020202020204" pitchFamily="34" charset="0"/>
            </a:endParaRPr>
          </a:p>
          <a:p>
            <a:pPr algn="just"/>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3117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DC2C21F-591C-EC23-205A-5EA6408A202F}"/>
              </a:ext>
            </a:extLst>
          </p:cNvPr>
          <p:cNvSpPr>
            <a:spLocks noGrp="1"/>
          </p:cNvSpPr>
          <p:nvPr>
            <p:ph type="ctrTitle"/>
          </p:nvPr>
        </p:nvSpPr>
        <p:spPr>
          <a:xfrm>
            <a:off x="1524000" y="1122363"/>
            <a:ext cx="9144000" cy="477837"/>
          </a:xfrm>
        </p:spPr>
        <p:txBody>
          <a:bodyPr>
            <a:noAutofit/>
          </a:bodyPr>
          <a:lstStyle/>
          <a:p>
            <a:pPr algn="just"/>
            <a:r>
              <a:rPr lang="it-IT" sz="2800" b="1" dirty="0">
                <a:solidFill>
                  <a:srgbClr val="002060"/>
                </a:solidFill>
                <a:latin typeface="Arial" panose="020B0604020202020204" pitchFamily="34" charset="0"/>
                <a:cs typeface="Arial" panose="020B0604020202020204" pitchFamily="34" charset="0"/>
              </a:rPr>
              <a:t>Ricerca del materiale necessario per la stesura della tesi:</a:t>
            </a:r>
          </a:p>
        </p:txBody>
      </p:sp>
      <p:sp>
        <p:nvSpPr>
          <p:cNvPr id="3" name="Sottotitolo 2">
            <a:extLst>
              <a:ext uri="{FF2B5EF4-FFF2-40B4-BE49-F238E27FC236}">
                <a16:creationId xmlns:a16="http://schemas.microsoft.com/office/drawing/2014/main" id="{62239D24-09AD-4070-5B00-10AECF68B03D}"/>
              </a:ext>
            </a:extLst>
          </p:cNvPr>
          <p:cNvSpPr>
            <a:spLocks noGrp="1"/>
          </p:cNvSpPr>
          <p:nvPr>
            <p:ph type="subTitle" idx="1"/>
          </p:nvPr>
        </p:nvSpPr>
        <p:spPr>
          <a:xfrm>
            <a:off x="1524000" y="1968759"/>
            <a:ext cx="9144000" cy="4571999"/>
          </a:xfrm>
        </p:spPr>
        <p:txBody>
          <a:bodyPr>
            <a:normAutofit fontScale="32500" lnSpcReduction="20000"/>
          </a:bodyPr>
          <a:lstStyle/>
          <a:p>
            <a:pPr marL="342900" indent="-342900" algn="just">
              <a:buFont typeface="Arial" panose="020B0604020202020204" pitchFamily="34" charset="0"/>
              <a:buChar char="•"/>
            </a:pPr>
            <a:r>
              <a:rPr lang="it-IT" sz="4500" dirty="0">
                <a:latin typeface="Arial" panose="020B0604020202020204" pitchFamily="34" charset="0"/>
                <a:cs typeface="Arial" panose="020B0604020202020204" pitchFamily="34" charset="0"/>
              </a:rPr>
              <a:t>Si parte da uno studio del materiale fornito dal Relatore e dal consulto dei riferimenti bibliografici ivi rinvenibili;</a:t>
            </a:r>
          </a:p>
          <a:p>
            <a:pPr marL="342900" indent="-342900" algn="just">
              <a:buFont typeface="Arial" panose="020B0604020202020204" pitchFamily="34" charset="0"/>
              <a:buChar char="•"/>
            </a:pPr>
            <a:r>
              <a:rPr lang="it-IT" sz="4500" dirty="0">
                <a:latin typeface="Arial" panose="020B0604020202020204" pitchFamily="34" charset="0"/>
                <a:cs typeface="Arial" panose="020B0604020202020204" pitchFamily="34" charset="0"/>
              </a:rPr>
              <a:t>successivamente si procede con la ricerca di nuovi testi per approfondire l’argomento assegnato. </a:t>
            </a:r>
          </a:p>
          <a:p>
            <a:pPr marL="342900" indent="-342900" algn="just">
              <a:buFont typeface="Arial" panose="020B0604020202020204" pitchFamily="34" charset="0"/>
              <a:buChar char="•"/>
            </a:pPr>
            <a:r>
              <a:rPr lang="it-IT" sz="4500" dirty="0">
                <a:latin typeface="Arial" panose="020B0604020202020204" pitchFamily="34" charset="0"/>
                <a:cs typeface="Arial" panose="020B0604020202020204" pitchFamily="34" charset="0"/>
              </a:rPr>
              <a:t>Gli strumenti utili per la ricerca del materiale scientifico sono i seguenti:</a:t>
            </a:r>
          </a:p>
          <a:p>
            <a:pPr marL="342900" indent="-342900" algn="just">
              <a:buFont typeface="Wingdings" panose="05000000000000000000" pitchFamily="2" charset="2"/>
              <a:buChar char="Ø"/>
            </a:pPr>
            <a:r>
              <a:rPr lang="it-IT" sz="4500" dirty="0">
                <a:latin typeface="Arial" panose="020B0604020202020204" pitchFamily="34" charset="0"/>
                <a:cs typeface="Arial" panose="020B0604020202020204" pitchFamily="34" charset="0"/>
              </a:rPr>
              <a:t>OPAC (open access </a:t>
            </a:r>
            <a:r>
              <a:rPr lang="it-IT" sz="4500" dirty="0" err="1">
                <a:latin typeface="Arial" panose="020B0604020202020204" pitchFamily="34" charset="0"/>
                <a:cs typeface="Arial" panose="020B0604020202020204" pitchFamily="34" charset="0"/>
              </a:rPr>
              <a:t>catalogue</a:t>
            </a:r>
            <a:r>
              <a:rPr lang="it-IT" sz="4500" dirty="0">
                <a:latin typeface="Arial" panose="020B0604020202020204" pitchFamily="34" charset="0"/>
                <a:cs typeface="Arial" panose="020B0604020202020204" pitchFamily="34" charset="0"/>
              </a:rPr>
              <a:t>)= catalogo online del sistema bibliotecario parmense tramite cui è possibile conoscere la disponibilità del materiale necessario nel formato cartaceo presso le Biblioteche di Ateneo;</a:t>
            </a:r>
          </a:p>
          <a:p>
            <a:pPr marL="342900" indent="-342900" algn="just">
              <a:buFont typeface="Wingdings" panose="05000000000000000000" pitchFamily="2" charset="2"/>
              <a:buChar char="Ø"/>
            </a:pPr>
            <a:r>
              <a:rPr lang="it-IT" sz="4500" dirty="0">
                <a:latin typeface="Arial" panose="020B0604020202020204" pitchFamily="34" charset="0"/>
                <a:cs typeface="Arial" panose="020B0604020202020204" pitchFamily="34" charset="0"/>
              </a:rPr>
              <a:t>SFX= catalogo dei periodi elettronici consultabili in via telematica;</a:t>
            </a:r>
          </a:p>
          <a:p>
            <a:pPr marL="342900" indent="-342900" algn="just">
              <a:buFont typeface="Wingdings" panose="05000000000000000000" pitchFamily="2" charset="2"/>
              <a:buChar char="Ø"/>
            </a:pPr>
            <a:r>
              <a:rPr lang="it-IT" sz="4500" dirty="0">
                <a:latin typeface="Arial" panose="020B0604020202020204" pitchFamily="34" charset="0"/>
                <a:cs typeface="Arial" panose="020B0604020202020204" pitchFamily="34" charset="0"/>
              </a:rPr>
              <a:t>banche dati (</a:t>
            </a:r>
            <a:r>
              <a:rPr lang="it-IT" sz="4500" dirty="0" err="1">
                <a:latin typeface="Arial" panose="020B0604020202020204" pitchFamily="34" charset="0"/>
                <a:cs typeface="Arial" panose="020B0604020202020204" pitchFamily="34" charset="0"/>
              </a:rPr>
              <a:t>DeJure</a:t>
            </a:r>
            <a:r>
              <a:rPr lang="it-IT" sz="4500" dirty="0">
                <a:latin typeface="Arial" panose="020B0604020202020204" pitchFamily="34" charset="0"/>
                <a:cs typeface="Arial" panose="020B0604020202020204" pitchFamily="34" charset="0"/>
              </a:rPr>
              <a:t>, One Legale, Foro Plus, etc.) in cui è possibile rinvenire testi legislativi, sentenze, articoli, monografie, note a sentenza, </a:t>
            </a:r>
            <a:r>
              <a:rPr lang="it-IT" sz="4500" dirty="0" err="1">
                <a:latin typeface="Arial" panose="020B0604020202020204" pitchFamily="34" charset="0"/>
                <a:cs typeface="Arial" panose="020B0604020202020204" pitchFamily="34" charset="0"/>
              </a:rPr>
              <a:t>etc</a:t>
            </a:r>
            <a:r>
              <a:rPr lang="it-IT" sz="4500" dirty="0">
                <a:latin typeface="Arial" panose="020B0604020202020204" pitchFamily="34" charset="0"/>
                <a:cs typeface="Arial" panose="020B0604020202020204" pitchFamily="34" charset="0"/>
              </a:rPr>
              <a:t>;</a:t>
            </a:r>
          </a:p>
          <a:p>
            <a:pPr marL="342900" indent="-342900" algn="just">
              <a:buFont typeface="Wingdings" panose="05000000000000000000" pitchFamily="2" charset="2"/>
              <a:buChar char="Ø"/>
            </a:pPr>
            <a:r>
              <a:rPr lang="it-IT" sz="4500" dirty="0">
                <a:latin typeface="Arial" panose="020B0604020202020204" pitchFamily="34" charset="0"/>
                <a:cs typeface="Arial" panose="020B0604020202020204" pitchFamily="34" charset="0"/>
              </a:rPr>
              <a:t>voci enciclopediche;</a:t>
            </a:r>
          </a:p>
          <a:p>
            <a:pPr marL="342900" indent="-342900" algn="just">
              <a:buFont typeface="Wingdings" panose="05000000000000000000" pitchFamily="2" charset="2"/>
              <a:buChar char="Ø"/>
            </a:pPr>
            <a:r>
              <a:rPr lang="it-IT" sz="4500" dirty="0">
                <a:latin typeface="Arial" panose="020B0604020202020204" pitchFamily="34" charset="0"/>
                <a:cs typeface="Arial" panose="020B0604020202020204" pitchFamily="34" charset="0"/>
              </a:rPr>
              <a:t>trattati;</a:t>
            </a:r>
          </a:p>
          <a:p>
            <a:pPr marL="342900" indent="-342900" algn="just">
              <a:buFont typeface="Wingdings" panose="05000000000000000000" pitchFamily="2" charset="2"/>
              <a:buChar char="Ø"/>
            </a:pPr>
            <a:r>
              <a:rPr lang="it-IT" sz="4500" dirty="0">
                <a:latin typeface="Arial" panose="020B0604020202020204" pitchFamily="34" charset="0"/>
                <a:cs typeface="Arial" panose="020B0604020202020204" pitchFamily="34" charset="0"/>
              </a:rPr>
              <a:t>manuali aggiornati.</a:t>
            </a:r>
          </a:p>
          <a:p>
            <a:pPr algn="just"/>
            <a:r>
              <a:rPr lang="it-IT" sz="4500" dirty="0">
                <a:solidFill>
                  <a:srgbClr val="FF0000"/>
                </a:solidFill>
                <a:latin typeface="Arial" panose="020B0604020202020204" pitchFamily="34" charset="0"/>
                <a:cs typeface="Arial" panose="020B0604020202020204" pitchFamily="34" charset="0"/>
              </a:rPr>
              <a:t>N.B.= per l’accesso alle banche dati, periodici elettronici o E- book con dispositivi elettronici personali è necessaria, oltre il possesso delle credenziali di Ateneo, l’installazione del VPN (</a:t>
            </a:r>
            <a:r>
              <a:rPr lang="it-IT" sz="4500" dirty="0" err="1">
                <a:solidFill>
                  <a:srgbClr val="FF0000"/>
                </a:solidFill>
                <a:latin typeface="Arial" panose="020B0604020202020204" pitchFamily="34" charset="0"/>
                <a:cs typeface="Arial" panose="020B0604020202020204" pitchFamily="34" charset="0"/>
              </a:rPr>
              <a:t>virtual</a:t>
            </a:r>
            <a:r>
              <a:rPr lang="it-IT" sz="4500" dirty="0">
                <a:solidFill>
                  <a:srgbClr val="FF0000"/>
                </a:solidFill>
                <a:latin typeface="Arial" panose="020B0604020202020204" pitchFamily="34" charset="0"/>
                <a:cs typeface="Arial" panose="020B0604020202020204" pitchFamily="34" charset="0"/>
              </a:rPr>
              <a:t> private network). </a:t>
            </a:r>
          </a:p>
          <a:p>
            <a:pPr algn="just"/>
            <a:r>
              <a:rPr lang="it-IT" sz="4500" dirty="0">
                <a:solidFill>
                  <a:srgbClr val="FF0000"/>
                </a:solidFill>
                <a:latin typeface="Arial" panose="020B0604020202020204" pitchFamily="34" charset="0"/>
                <a:cs typeface="Arial" panose="020B0604020202020204" pitchFamily="34" charset="0"/>
              </a:rPr>
              <a:t>L’applicazione è scaricabile dal seguente indirizzo: https://www.biblioteche.unipr.it/it/node/2366</a:t>
            </a:r>
          </a:p>
          <a:p>
            <a:pPr algn="just"/>
            <a:endParaRPr lang="it-IT" dirty="0">
              <a:solidFill>
                <a:srgbClr val="FF0000"/>
              </a:solidFill>
            </a:endParaRPr>
          </a:p>
        </p:txBody>
      </p:sp>
    </p:spTree>
    <p:extLst>
      <p:ext uri="{BB962C8B-B14F-4D97-AF65-F5344CB8AC3E}">
        <p14:creationId xmlns:p14="http://schemas.microsoft.com/office/powerpoint/2010/main" val="231866796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1192</TotalTime>
  <Words>2928</Words>
  <Application>Microsoft Office PowerPoint</Application>
  <PresentationFormat>Widescreen</PresentationFormat>
  <Paragraphs>201</Paragraphs>
  <Slides>33</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33</vt:i4>
      </vt:variant>
    </vt:vector>
  </HeadingPairs>
  <TitlesOfParts>
    <vt:vector size="39" baseType="lpstr">
      <vt:lpstr>Aptos</vt:lpstr>
      <vt:lpstr>Aptos Display</vt:lpstr>
      <vt:lpstr>Arial</vt:lpstr>
      <vt:lpstr>Calibri</vt:lpstr>
      <vt:lpstr>Wingdings</vt:lpstr>
      <vt:lpstr>Tema di Office</vt:lpstr>
      <vt:lpstr>Corso di preparazione alla stesura della tesi di laurea in diritto del lavoro</vt:lpstr>
      <vt:lpstr>Oggetto del corso:</vt:lpstr>
      <vt:lpstr>Scelta della materia e del Relatore:</vt:lpstr>
      <vt:lpstr>Scelta dell’argomento:</vt:lpstr>
      <vt:lpstr>Segue: scelta dell’argomento </vt:lpstr>
      <vt:lpstr>Segue: scelta dell’argomento </vt:lpstr>
      <vt:lpstr>Tipologia di tesi e tempi necessari per la loro stesura:</vt:lpstr>
      <vt:lpstr>Struttura della tesi:</vt:lpstr>
      <vt:lpstr>Ricerca del materiale necessario per la stesura della tesi:</vt:lpstr>
      <vt:lpstr>Premessa: distinzione tra dottrina e giurisprudenza</vt:lpstr>
      <vt:lpstr>Consultazione dei libri e dei periodici:  </vt:lpstr>
      <vt:lpstr>OPAC (catalogo online del sistema bibliotecario parmense): </vt:lpstr>
      <vt:lpstr>Segue: OPAC </vt:lpstr>
      <vt:lpstr>SFX (catalogo dei periodici elettronici): </vt:lpstr>
      <vt:lpstr>SFX (catalogo degli E-book):</vt:lpstr>
      <vt:lpstr>Elenco delle principali riviste di diritto del lavoro:</vt:lpstr>
      <vt:lpstr>Segue: elenco delle principali riviste di diritto del lavoro</vt:lpstr>
      <vt:lpstr>Segue: elenco delle principali riviste di diritto del lavoro</vt:lpstr>
      <vt:lpstr>Banche dati</vt:lpstr>
      <vt:lpstr>Principali banche dati: </vt:lpstr>
      <vt:lpstr>DoGi (Dottrina Giuridica): </vt:lpstr>
      <vt:lpstr>DeJure</vt:lpstr>
      <vt:lpstr>Foro Plus</vt:lpstr>
      <vt:lpstr>La Mia Biblioteca</vt:lpstr>
      <vt:lpstr>Normattiva</vt:lpstr>
      <vt:lpstr>Citazioni bibliografiche:</vt:lpstr>
      <vt:lpstr>Come citare le monografie:</vt:lpstr>
      <vt:lpstr>Come citare gli articoli pubblicati sui periodici e le note a sentenza:</vt:lpstr>
      <vt:lpstr>Segue: come citare gli articoli pubblicati sui periodici e le note a sentenza </vt:lpstr>
      <vt:lpstr>Come citare la giurisprudenza:</vt:lpstr>
      <vt:lpstr>Citazione della normativa:</vt:lpstr>
      <vt:lpstr>Bibliografia finale</vt:lpstr>
      <vt:lpstr>Questionario di gradimento sul corso di preparazione alla tesi: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Corso di preparazione alla stesura della tesi di laurea in diritto del lavoro</dc:title>
  <dc:creator>anto trovato</dc:creator>
  <cp:lastModifiedBy>anto trovato</cp:lastModifiedBy>
  <cp:revision>1</cp:revision>
  <dcterms:created xsi:type="dcterms:W3CDTF">2024-03-06T14:02:44Z</dcterms:created>
  <dcterms:modified xsi:type="dcterms:W3CDTF">2024-03-08T11:43:25Z</dcterms:modified>
</cp:coreProperties>
</file>