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3"/>
  </p:notesMasterIdLst>
  <p:sldIdLst>
    <p:sldId id="256" r:id="rId2"/>
    <p:sldId id="275" r:id="rId3"/>
    <p:sldId id="274" r:id="rId4"/>
    <p:sldId id="289" r:id="rId5"/>
    <p:sldId id="838" r:id="rId6"/>
    <p:sldId id="853" r:id="rId7"/>
    <p:sldId id="294" r:id="rId8"/>
    <p:sldId id="850" r:id="rId9"/>
    <p:sldId id="310" r:id="rId10"/>
    <p:sldId id="311" r:id="rId11"/>
    <p:sldId id="314" r:id="rId12"/>
    <p:sldId id="257" r:id="rId13"/>
    <p:sldId id="851" r:id="rId14"/>
    <p:sldId id="273" r:id="rId15"/>
    <p:sldId id="277" r:id="rId16"/>
    <p:sldId id="278" r:id="rId17"/>
    <p:sldId id="288" r:id="rId18"/>
    <p:sldId id="281" r:id="rId19"/>
    <p:sldId id="297" r:id="rId20"/>
    <p:sldId id="285" r:id="rId21"/>
    <p:sldId id="303" r:id="rId22"/>
    <p:sldId id="282" r:id="rId23"/>
    <p:sldId id="842" r:id="rId24"/>
    <p:sldId id="849" r:id="rId25"/>
    <p:sldId id="846" r:id="rId26"/>
    <p:sldId id="304" r:id="rId27"/>
    <p:sldId id="296" r:id="rId28"/>
    <p:sldId id="302" r:id="rId29"/>
    <p:sldId id="852" r:id="rId30"/>
    <p:sldId id="293" r:id="rId31"/>
    <p:sldId id="258" r:id="rId32"/>
  </p:sldIdLst>
  <p:sldSz cx="9144000" cy="6858000" type="screen4x3"/>
  <p:notesSz cx="6797675" cy="9926638"/>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919"/>
    <a:srgbClr val="9C56E8"/>
    <a:srgbClr val="5AC4C4"/>
    <a:srgbClr val="B582EE"/>
    <a:srgbClr val="C63E5B"/>
    <a:srgbClr val="F0654E"/>
    <a:srgbClr val="898383"/>
    <a:srgbClr val="669E40"/>
    <a:srgbClr val="FB493B"/>
    <a:srgbClr val="9D2F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13915A-BD7C-4E2E-9000-67794D5D156C}" v="73" dt="2023-09-20T07:40:02.5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09" autoAdjust="0"/>
    <p:restoredTop sz="94672"/>
  </p:normalViewPr>
  <p:slideViewPr>
    <p:cSldViewPr snapToGrid="0" snapToObjects="1">
      <p:cViewPr varScale="1">
        <p:scale>
          <a:sx n="86" d="100"/>
          <a:sy n="86" d="100"/>
        </p:scale>
        <p:origin x="1574" y="48"/>
      </p:cViewPr>
      <p:guideLst>
        <p:guide orient="horz" pos="2115"/>
        <p:guide pos="288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ssandra MORI" userId="299d3f55-4406-4675-a809-5d10c164a49d" providerId="ADAL" clId="{9A13915A-BD7C-4E2E-9000-67794D5D156C}"/>
    <pc:docChg chg="undo custSel addSld delSld modSld">
      <pc:chgData name="Alessandra MORI" userId="299d3f55-4406-4675-a809-5d10c164a49d" providerId="ADAL" clId="{9A13915A-BD7C-4E2E-9000-67794D5D156C}" dt="2023-09-20T07:46:05.313" v="906" actId="1035"/>
      <pc:docMkLst>
        <pc:docMk/>
      </pc:docMkLst>
      <pc:sldChg chg="addSp delSp modSp mod">
        <pc:chgData name="Alessandra MORI" userId="299d3f55-4406-4675-a809-5d10c164a49d" providerId="ADAL" clId="{9A13915A-BD7C-4E2E-9000-67794D5D156C}" dt="2023-09-20T07:43:11.609" v="886" actId="1076"/>
        <pc:sldMkLst>
          <pc:docMk/>
          <pc:sldMk cId="76914611" sldId="256"/>
        </pc:sldMkLst>
        <pc:spChg chg="add del mod">
          <ac:chgData name="Alessandra MORI" userId="299d3f55-4406-4675-a809-5d10c164a49d" providerId="ADAL" clId="{9A13915A-BD7C-4E2E-9000-67794D5D156C}" dt="2023-09-18T08:22:31.695" v="38" actId="14100"/>
          <ac:spMkLst>
            <pc:docMk/>
            <pc:sldMk cId="76914611" sldId="256"/>
            <ac:spMk id="2" creationId="{00000000-0000-0000-0000-000000000000}"/>
          </ac:spMkLst>
        </pc:spChg>
        <pc:spChg chg="mod">
          <ac:chgData name="Alessandra MORI" userId="299d3f55-4406-4675-a809-5d10c164a49d" providerId="ADAL" clId="{9A13915A-BD7C-4E2E-9000-67794D5D156C}" dt="2023-09-20T07:42:57.981" v="883" actId="20577"/>
          <ac:spMkLst>
            <pc:docMk/>
            <pc:sldMk cId="76914611" sldId="256"/>
            <ac:spMk id="4" creationId="{00000000-0000-0000-0000-000000000000}"/>
          </ac:spMkLst>
        </pc:spChg>
        <pc:spChg chg="add del mod">
          <ac:chgData name="Alessandra MORI" userId="299d3f55-4406-4675-a809-5d10c164a49d" providerId="ADAL" clId="{9A13915A-BD7C-4E2E-9000-67794D5D156C}" dt="2023-09-20T07:38:45.478" v="758"/>
          <ac:spMkLst>
            <pc:docMk/>
            <pc:sldMk cId="76914611" sldId="256"/>
            <ac:spMk id="5" creationId="{98C136EC-3A24-3042-32B9-EE796EBF36E3}"/>
          </ac:spMkLst>
        </pc:spChg>
        <pc:spChg chg="add del mod">
          <ac:chgData name="Alessandra MORI" userId="299d3f55-4406-4675-a809-5d10c164a49d" providerId="ADAL" clId="{9A13915A-BD7C-4E2E-9000-67794D5D156C}" dt="2023-09-20T07:38:45.478" v="758"/>
          <ac:spMkLst>
            <pc:docMk/>
            <pc:sldMk cId="76914611" sldId="256"/>
            <ac:spMk id="7" creationId="{5F3E2060-AC40-CC40-2A7E-D9208C136BC1}"/>
          </ac:spMkLst>
        </pc:spChg>
        <pc:picChg chg="add del mod">
          <ac:chgData name="Alessandra MORI" userId="299d3f55-4406-4675-a809-5d10c164a49d" providerId="ADAL" clId="{9A13915A-BD7C-4E2E-9000-67794D5D156C}" dt="2023-09-20T07:38:45.478" v="758"/>
          <ac:picMkLst>
            <pc:docMk/>
            <pc:sldMk cId="76914611" sldId="256"/>
            <ac:picMk id="3" creationId="{F2A945F5-048C-95AA-9B8E-83AD14A9A575}"/>
          </ac:picMkLst>
        </pc:picChg>
        <pc:picChg chg="mod">
          <ac:chgData name="Alessandra MORI" userId="299d3f55-4406-4675-a809-5d10c164a49d" providerId="ADAL" clId="{9A13915A-BD7C-4E2E-9000-67794D5D156C}" dt="2023-09-20T07:42:13.096" v="874" actId="14100"/>
          <ac:picMkLst>
            <pc:docMk/>
            <pc:sldMk cId="76914611" sldId="256"/>
            <ac:picMk id="6" creationId="{00000000-0000-0000-0000-000000000000}"/>
          </ac:picMkLst>
        </pc:picChg>
        <pc:picChg chg="add del mod">
          <ac:chgData name="Alessandra MORI" userId="299d3f55-4406-4675-a809-5d10c164a49d" providerId="ADAL" clId="{9A13915A-BD7C-4E2E-9000-67794D5D156C}" dt="2023-09-20T07:38:45.478" v="758"/>
          <ac:picMkLst>
            <pc:docMk/>
            <pc:sldMk cId="76914611" sldId="256"/>
            <ac:picMk id="8" creationId="{FDB7C6B1-F9BD-941F-609A-9B07BA2CF668}"/>
          </ac:picMkLst>
        </pc:picChg>
        <pc:picChg chg="add mod">
          <ac:chgData name="Alessandra MORI" userId="299d3f55-4406-4675-a809-5d10c164a49d" providerId="ADAL" clId="{9A13915A-BD7C-4E2E-9000-67794D5D156C}" dt="2023-09-20T07:43:11.609" v="886" actId="1076"/>
          <ac:picMkLst>
            <pc:docMk/>
            <pc:sldMk cId="76914611" sldId="256"/>
            <ac:picMk id="10" creationId="{BFA627ED-A44B-F13E-89C5-0932162CBFE5}"/>
          </ac:picMkLst>
        </pc:picChg>
      </pc:sldChg>
      <pc:sldChg chg="addSp modSp add mod">
        <pc:chgData name="Alessandra MORI" userId="299d3f55-4406-4675-a809-5d10c164a49d" providerId="ADAL" clId="{9A13915A-BD7C-4E2E-9000-67794D5D156C}" dt="2023-09-20T07:45:47.571" v="897" actId="27636"/>
        <pc:sldMkLst>
          <pc:docMk/>
          <pc:sldMk cId="972082484" sldId="257"/>
        </pc:sldMkLst>
        <pc:spChg chg="mod">
          <ac:chgData name="Alessandra MORI" userId="299d3f55-4406-4675-a809-5d10c164a49d" providerId="ADAL" clId="{9A13915A-BD7C-4E2E-9000-67794D5D156C}" dt="2023-09-20T07:45:47.571" v="897" actId="27636"/>
          <ac:spMkLst>
            <pc:docMk/>
            <pc:sldMk cId="972082484" sldId="257"/>
            <ac:spMk id="3" creationId="{5632C8DC-325F-50C5-9131-51C0E9E6E608}"/>
          </ac:spMkLst>
        </pc:spChg>
        <pc:spChg chg="mod">
          <ac:chgData name="Alessandra MORI" userId="299d3f55-4406-4675-a809-5d10c164a49d" providerId="ADAL" clId="{9A13915A-BD7C-4E2E-9000-67794D5D156C}" dt="2023-09-20T07:04:59.085" v="240"/>
          <ac:spMkLst>
            <pc:docMk/>
            <pc:sldMk cId="972082484" sldId="257"/>
            <ac:spMk id="4" creationId="{17A6A380-1E97-0FE2-5B55-3EDF7D41F085}"/>
          </ac:spMkLst>
        </pc:spChg>
        <pc:spChg chg="add mod">
          <ac:chgData name="Alessandra MORI" userId="299d3f55-4406-4675-a809-5d10c164a49d" providerId="ADAL" clId="{9A13915A-BD7C-4E2E-9000-67794D5D156C}" dt="2023-09-20T07:04:59.085" v="240"/>
          <ac:spMkLst>
            <pc:docMk/>
            <pc:sldMk cId="972082484" sldId="257"/>
            <ac:spMk id="7" creationId="{51E0F317-E485-74D4-AE03-C67C399F3699}"/>
          </ac:spMkLst>
        </pc:spChg>
        <pc:spChg chg="add mod">
          <ac:chgData name="Alessandra MORI" userId="299d3f55-4406-4675-a809-5d10c164a49d" providerId="ADAL" clId="{9A13915A-BD7C-4E2E-9000-67794D5D156C}" dt="2023-09-20T07:04:59.085" v="240"/>
          <ac:spMkLst>
            <pc:docMk/>
            <pc:sldMk cId="972082484" sldId="257"/>
            <ac:spMk id="8" creationId="{0B40A5E1-5B1A-64A4-2ACD-C746D9CF9BDD}"/>
          </ac:spMkLst>
        </pc:spChg>
        <pc:spChg chg="add mod">
          <ac:chgData name="Alessandra MORI" userId="299d3f55-4406-4675-a809-5d10c164a49d" providerId="ADAL" clId="{9A13915A-BD7C-4E2E-9000-67794D5D156C}" dt="2023-09-20T07:05:17.238" v="244" actId="122"/>
          <ac:spMkLst>
            <pc:docMk/>
            <pc:sldMk cId="972082484" sldId="257"/>
            <ac:spMk id="9" creationId="{89579401-CD7D-0E98-AE13-78B54EF00AF0}"/>
          </ac:spMkLst>
        </pc:spChg>
        <pc:grpChg chg="add mod">
          <ac:chgData name="Alessandra MORI" userId="299d3f55-4406-4675-a809-5d10c164a49d" providerId="ADAL" clId="{9A13915A-BD7C-4E2E-9000-67794D5D156C}" dt="2023-09-20T07:04:59.085" v="240"/>
          <ac:grpSpMkLst>
            <pc:docMk/>
            <pc:sldMk cId="972082484" sldId="257"/>
            <ac:grpSpMk id="2" creationId="{851E29FD-9369-4B08-A89C-1616B0241B1E}"/>
          </ac:grpSpMkLst>
        </pc:grpChg>
        <pc:picChg chg="mod">
          <ac:chgData name="Alessandra MORI" userId="299d3f55-4406-4675-a809-5d10c164a49d" providerId="ADAL" clId="{9A13915A-BD7C-4E2E-9000-67794D5D156C}" dt="2023-09-20T07:05:37.271" v="249" actId="1076"/>
          <ac:picMkLst>
            <pc:docMk/>
            <pc:sldMk cId="972082484" sldId="257"/>
            <ac:picMk id="5" creationId="{5D8A8B1A-2784-818E-7377-6D6FFA008292}"/>
          </ac:picMkLst>
        </pc:picChg>
        <pc:picChg chg="mod">
          <ac:chgData name="Alessandra MORI" userId="299d3f55-4406-4675-a809-5d10c164a49d" providerId="ADAL" clId="{9A13915A-BD7C-4E2E-9000-67794D5D156C}" dt="2023-09-20T07:04:59.085" v="240"/>
          <ac:picMkLst>
            <pc:docMk/>
            <pc:sldMk cId="972082484" sldId="257"/>
            <ac:picMk id="6" creationId="{8D8C2062-F250-D049-50EC-C4A5FCA83F37}"/>
          </ac:picMkLst>
        </pc:picChg>
      </pc:sldChg>
      <pc:sldChg chg="modSp mod">
        <pc:chgData name="Alessandra MORI" userId="299d3f55-4406-4675-a809-5d10c164a49d" providerId="ADAL" clId="{9A13915A-BD7C-4E2E-9000-67794D5D156C}" dt="2023-09-19T14:56:56.213" v="222" actId="20577"/>
        <pc:sldMkLst>
          <pc:docMk/>
          <pc:sldMk cId="1736381438" sldId="258"/>
        </pc:sldMkLst>
        <pc:spChg chg="mod">
          <ac:chgData name="Alessandra MORI" userId="299d3f55-4406-4675-a809-5d10c164a49d" providerId="ADAL" clId="{9A13915A-BD7C-4E2E-9000-67794D5D156C}" dt="2023-09-19T14:56:56.213" v="222" actId="20577"/>
          <ac:spMkLst>
            <pc:docMk/>
            <pc:sldMk cId="1736381438" sldId="258"/>
            <ac:spMk id="4" creationId="{00000000-0000-0000-0000-000000000000}"/>
          </ac:spMkLst>
        </pc:spChg>
      </pc:sldChg>
      <pc:sldChg chg="modSp">
        <pc:chgData name="Alessandra MORI" userId="299d3f55-4406-4675-a809-5d10c164a49d" providerId="ADAL" clId="{9A13915A-BD7C-4E2E-9000-67794D5D156C}" dt="2023-09-19T14:54:16.115" v="218" actId="20577"/>
        <pc:sldMkLst>
          <pc:docMk/>
          <pc:sldMk cId="1992016947" sldId="282"/>
        </pc:sldMkLst>
        <pc:spChg chg="mod">
          <ac:chgData name="Alessandra MORI" userId="299d3f55-4406-4675-a809-5d10c164a49d" providerId="ADAL" clId="{9A13915A-BD7C-4E2E-9000-67794D5D156C}" dt="2023-09-19T14:54:16.115" v="218" actId="20577"/>
          <ac:spMkLst>
            <pc:docMk/>
            <pc:sldMk cId="1992016947" sldId="282"/>
            <ac:spMk id="11" creationId="{00000000-0000-0000-0000-000000000000}"/>
          </ac:spMkLst>
        </pc:spChg>
      </pc:sldChg>
      <pc:sldChg chg="addSp delSp modSp mod">
        <pc:chgData name="Alessandra MORI" userId="299d3f55-4406-4675-a809-5d10c164a49d" providerId="ADAL" clId="{9A13915A-BD7C-4E2E-9000-67794D5D156C}" dt="2023-09-20T07:12:33.801" v="327" actId="1076"/>
        <pc:sldMkLst>
          <pc:docMk/>
          <pc:sldMk cId="834595591" sldId="289"/>
        </pc:sldMkLst>
        <pc:spChg chg="add del mod">
          <ac:chgData name="Alessandra MORI" userId="299d3f55-4406-4675-a809-5d10c164a49d" providerId="ADAL" clId="{9A13915A-BD7C-4E2E-9000-67794D5D156C}" dt="2023-09-18T09:28:13.842" v="115" actId="478"/>
          <ac:spMkLst>
            <pc:docMk/>
            <pc:sldMk cId="834595591" sldId="289"/>
            <ac:spMk id="3" creationId="{388870E6-E9B4-E8BC-2E1F-70215C4551E1}"/>
          </ac:spMkLst>
        </pc:spChg>
        <pc:spChg chg="add del mod">
          <ac:chgData name="Alessandra MORI" userId="299d3f55-4406-4675-a809-5d10c164a49d" providerId="ADAL" clId="{9A13915A-BD7C-4E2E-9000-67794D5D156C}" dt="2023-09-18T09:25:31.155" v="106" actId="478"/>
          <ac:spMkLst>
            <pc:docMk/>
            <pc:sldMk cId="834595591" sldId="289"/>
            <ac:spMk id="3" creationId="{B90576C6-B26D-F64C-7AD5-AA497DC2F342}"/>
          </ac:spMkLst>
        </pc:spChg>
        <pc:spChg chg="add del">
          <ac:chgData name="Alessandra MORI" userId="299d3f55-4406-4675-a809-5d10c164a49d" providerId="ADAL" clId="{9A13915A-BD7C-4E2E-9000-67794D5D156C}" dt="2023-09-18T09:34:15.601" v="198" actId="478"/>
          <ac:spMkLst>
            <pc:docMk/>
            <pc:sldMk cId="834595591" sldId="289"/>
            <ac:spMk id="6" creationId="{1C037326-8297-43F7-180B-6A0E86180BB7}"/>
          </ac:spMkLst>
        </pc:spChg>
        <pc:spChg chg="add del">
          <ac:chgData name="Alessandra MORI" userId="299d3f55-4406-4675-a809-5d10c164a49d" providerId="ADAL" clId="{9A13915A-BD7C-4E2E-9000-67794D5D156C}" dt="2023-09-18T09:25:39.723" v="108" actId="478"/>
          <ac:spMkLst>
            <pc:docMk/>
            <pc:sldMk cId="834595591" sldId="289"/>
            <ac:spMk id="6" creationId="{3B524B7F-6C27-8976-7D93-DDAD3D2C7179}"/>
          </ac:spMkLst>
        </pc:spChg>
        <pc:spChg chg="add del mod">
          <ac:chgData name="Alessandra MORI" userId="299d3f55-4406-4675-a809-5d10c164a49d" providerId="ADAL" clId="{9A13915A-BD7C-4E2E-9000-67794D5D156C}" dt="2023-09-18T09:26:21.329" v="111" actId="478"/>
          <ac:spMkLst>
            <pc:docMk/>
            <pc:sldMk cId="834595591" sldId="289"/>
            <ac:spMk id="11" creationId="{F651E3F8-9C14-6557-BC38-9A82FAD4DF02}"/>
          </ac:spMkLst>
        </pc:spChg>
        <pc:picChg chg="add mod">
          <ac:chgData name="Alessandra MORI" userId="299d3f55-4406-4675-a809-5d10c164a49d" providerId="ADAL" clId="{9A13915A-BD7C-4E2E-9000-67794D5D156C}" dt="2023-09-20T07:12:33.801" v="327" actId="1076"/>
          <ac:picMkLst>
            <pc:docMk/>
            <pc:sldMk cId="834595591" sldId="289"/>
            <ac:picMk id="2" creationId="{20C4695A-167F-B5A4-4B08-689A3984D136}"/>
          </ac:picMkLst>
        </pc:picChg>
      </pc:sldChg>
      <pc:sldChg chg="modSp del mod modAnim">
        <pc:chgData name="Alessandra MORI" userId="299d3f55-4406-4675-a809-5d10c164a49d" providerId="ADAL" clId="{9A13915A-BD7C-4E2E-9000-67794D5D156C}" dt="2023-09-20T07:34:12.701" v="750" actId="47"/>
        <pc:sldMkLst>
          <pc:docMk/>
          <pc:sldMk cId="2977846275" sldId="291"/>
        </pc:sldMkLst>
        <pc:spChg chg="mod">
          <ac:chgData name="Alessandra MORI" userId="299d3f55-4406-4675-a809-5d10c164a49d" providerId="ADAL" clId="{9A13915A-BD7C-4E2E-9000-67794D5D156C}" dt="2023-09-18T09:22:45.701" v="71" actId="20577"/>
          <ac:spMkLst>
            <pc:docMk/>
            <pc:sldMk cId="2977846275" sldId="291"/>
            <ac:spMk id="69" creationId="{00000000-0000-0000-0000-000000000000}"/>
          </ac:spMkLst>
        </pc:spChg>
      </pc:sldChg>
      <pc:sldChg chg="addSp delSp modSp mod">
        <pc:chgData name="Alessandra MORI" userId="299d3f55-4406-4675-a809-5d10c164a49d" providerId="ADAL" clId="{9A13915A-BD7C-4E2E-9000-67794D5D156C}" dt="2023-09-20T07:28:13.840" v="595" actId="1035"/>
        <pc:sldMkLst>
          <pc:docMk/>
          <pc:sldMk cId="2490537911" sldId="294"/>
        </pc:sldMkLst>
        <pc:spChg chg="add mod">
          <ac:chgData name="Alessandra MORI" userId="299d3f55-4406-4675-a809-5d10c164a49d" providerId="ADAL" clId="{9A13915A-BD7C-4E2E-9000-67794D5D156C}" dt="2023-09-20T07:28:09.656" v="589" actId="1035"/>
          <ac:spMkLst>
            <pc:docMk/>
            <pc:sldMk cId="2490537911" sldId="294"/>
            <ac:spMk id="2" creationId="{2220B632-50B3-F00E-D638-35A663EFBB42}"/>
          </ac:spMkLst>
        </pc:spChg>
        <pc:spChg chg="add del mod">
          <ac:chgData name="Alessandra MORI" userId="299d3f55-4406-4675-a809-5d10c164a49d" providerId="ADAL" clId="{9A13915A-BD7C-4E2E-9000-67794D5D156C}" dt="2023-09-20T07:21:34.102" v="442"/>
          <ac:spMkLst>
            <pc:docMk/>
            <pc:sldMk cId="2490537911" sldId="294"/>
            <ac:spMk id="3" creationId="{54793283-6BFE-0B10-7D0C-B0D1601B5081}"/>
          </ac:spMkLst>
        </pc:spChg>
        <pc:spChg chg="add mod">
          <ac:chgData name="Alessandra MORI" userId="299d3f55-4406-4675-a809-5d10c164a49d" providerId="ADAL" clId="{9A13915A-BD7C-4E2E-9000-67794D5D156C}" dt="2023-09-20T07:28:13.840" v="595" actId="1035"/>
          <ac:spMkLst>
            <pc:docMk/>
            <pc:sldMk cId="2490537911" sldId="294"/>
            <ac:spMk id="4" creationId="{A53C3D2C-F812-3A55-3F53-596D98A39E86}"/>
          </ac:spMkLst>
        </pc:spChg>
        <pc:spChg chg="mod">
          <ac:chgData name="Alessandra MORI" userId="299d3f55-4406-4675-a809-5d10c164a49d" providerId="ADAL" clId="{9A13915A-BD7C-4E2E-9000-67794D5D156C}" dt="2023-09-20T07:27:54.952" v="581" actId="1076"/>
          <ac:spMkLst>
            <pc:docMk/>
            <pc:sldMk cId="2490537911" sldId="294"/>
            <ac:spMk id="8" creationId="{00000000-0000-0000-0000-000000000000}"/>
          </ac:spMkLst>
        </pc:spChg>
      </pc:sldChg>
      <pc:sldChg chg="del">
        <pc:chgData name="Alessandra MORI" userId="299d3f55-4406-4675-a809-5d10c164a49d" providerId="ADAL" clId="{9A13915A-BD7C-4E2E-9000-67794D5D156C}" dt="2023-09-20T07:33:49.312" v="748" actId="47"/>
        <pc:sldMkLst>
          <pc:docMk/>
          <pc:sldMk cId="2274717231" sldId="295"/>
        </pc:sldMkLst>
      </pc:sldChg>
      <pc:sldChg chg="new del">
        <pc:chgData name="Alessandra MORI" userId="299d3f55-4406-4675-a809-5d10c164a49d" providerId="ADAL" clId="{9A13915A-BD7C-4E2E-9000-67794D5D156C}" dt="2023-09-20T07:29:07.996" v="597" actId="47"/>
        <pc:sldMkLst>
          <pc:docMk/>
          <pc:sldMk cId="703616034" sldId="312"/>
        </pc:sldMkLst>
      </pc:sldChg>
      <pc:sldChg chg="new del">
        <pc:chgData name="Alessandra MORI" userId="299d3f55-4406-4675-a809-5d10c164a49d" providerId="ADAL" clId="{9A13915A-BD7C-4E2E-9000-67794D5D156C}" dt="2023-09-20T07:35:36.887" v="754" actId="47"/>
        <pc:sldMkLst>
          <pc:docMk/>
          <pc:sldMk cId="3562855014" sldId="313"/>
        </pc:sldMkLst>
      </pc:sldChg>
      <pc:sldChg chg="addSp modSp add mod">
        <pc:chgData name="Alessandra MORI" userId="299d3f55-4406-4675-a809-5d10c164a49d" providerId="ADAL" clId="{9A13915A-BD7C-4E2E-9000-67794D5D156C}" dt="2023-09-20T07:45:25.672" v="895" actId="1076"/>
        <pc:sldMkLst>
          <pc:docMk/>
          <pc:sldMk cId="3303467038" sldId="314"/>
        </pc:sldMkLst>
        <pc:spChg chg="mod">
          <ac:chgData name="Alessandra MORI" userId="299d3f55-4406-4675-a809-5d10c164a49d" providerId="ADAL" clId="{9A13915A-BD7C-4E2E-9000-67794D5D156C}" dt="2023-09-20T07:44:58.474" v="893" actId="404"/>
          <ac:spMkLst>
            <pc:docMk/>
            <pc:sldMk cId="3303467038" sldId="314"/>
            <ac:spMk id="2" creationId="{777D705A-6739-B8B9-A0A9-A99C033B132D}"/>
          </ac:spMkLst>
        </pc:spChg>
        <pc:spChg chg="mod">
          <ac:chgData name="Alessandra MORI" userId="299d3f55-4406-4675-a809-5d10c164a49d" providerId="ADAL" clId="{9A13915A-BD7C-4E2E-9000-67794D5D156C}" dt="2023-09-20T07:45:25.672" v="895" actId="1076"/>
          <ac:spMkLst>
            <pc:docMk/>
            <pc:sldMk cId="3303467038" sldId="314"/>
            <ac:spMk id="3" creationId="{7FCBA0A2-F82A-E35E-D6BF-BD2FE68DA500}"/>
          </ac:spMkLst>
        </pc:spChg>
        <pc:spChg chg="mod">
          <ac:chgData name="Alessandra MORI" userId="299d3f55-4406-4675-a809-5d10c164a49d" providerId="ADAL" clId="{9A13915A-BD7C-4E2E-9000-67794D5D156C}" dt="2023-09-20T07:04:21.575" v="225"/>
          <ac:spMkLst>
            <pc:docMk/>
            <pc:sldMk cId="3303467038" sldId="314"/>
            <ac:spMk id="5" creationId="{6A726A64-033B-B24B-1CBA-EB55D6F8768E}"/>
          </ac:spMkLst>
        </pc:spChg>
        <pc:spChg chg="add mod">
          <ac:chgData name="Alessandra MORI" userId="299d3f55-4406-4675-a809-5d10c164a49d" providerId="ADAL" clId="{9A13915A-BD7C-4E2E-9000-67794D5D156C}" dt="2023-09-20T07:04:21.575" v="225"/>
          <ac:spMkLst>
            <pc:docMk/>
            <pc:sldMk cId="3303467038" sldId="314"/>
            <ac:spMk id="7" creationId="{3853EBD9-D1AC-1297-1C03-BB9FDC59D72A}"/>
          </ac:spMkLst>
        </pc:spChg>
        <pc:spChg chg="add mod">
          <ac:chgData name="Alessandra MORI" userId="299d3f55-4406-4675-a809-5d10c164a49d" providerId="ADAL" clId="{9A13915A-BD7C-4E2E-9000-67794D5D156C}" dt="2023-09-20T07:04:21.575" v="225"/>
          <ac:spMkLst>
            <pc:docMk/>
            <pc:sldMk cId="3303467038" sldId="314"/>
            <ac:spMk id="8" creationId="{C84204AA-19B0-EE02-74A6-9E796FF5EB83}"/>
          </ac:spMkLst>
        </pc:spChg>
        <pc:grpChg chg="add mod">
          <ac:chgData name="Alessandra MORI" userId="299d3f55-4406-4675-a809-5d10c164a49d" providerId="ADAL" clId="{9A13915A-BD7C-4E2E-9000-67794D5D156C}" dt="2023-09-20T07:04:21.575" v="225"/>
          <ac:grpSpMkLst>
            <pc:docMk/>
            <pc:sldMk cId="3303467038" sldId="314"/>
            <ac:grpSpMk id="4" creationId="{7998E9E4-9DE9-1F04-B5F1-99A6ED54DFBC}"/>
          </ac:grpSpMkLst>
        </pc:grpChg>
        <pc:picChg chg="mod">
          <ac:chgData name="Alessandra MORI" userId="299d3f55-4406-4675-a809-5d10c164a49d" providerId="ADAL" clId="{9A13915A-BD7C-4E2E-9000-67794D5D156C}" dt="2023-09-20T07:04:21.575" v="225"/>
          <ac:picMkLst>
            <pc:docMk/>
            <pc:sldMk cId="3303467038" sldId="314"/>
            <ac:picMk id="6" creationId="{C895DD32-10B7-6BA2-FA39-D44BE5FF7AE1}"/>
          </ac:picMkLst>
        </pc:picChg>
      </pc:sldChg>
      <pc:sldChg chg="delSp modSp add mod setBg delDesignElem">
        <pc:chgData name="Alessandra MORI" userId="299d3f55-4406-4675-a809-5d10c164a49d" providerId="ADAL" clId="{9A13915A-BD7C-4E2E-9000-67794D5D156C}" dt="2023-09-20T07:11:40.816" v="325" actId="1076"/>
        <pc:sldMkLst>
          <pc:docMk/>
          <pc:sldMk cId="0" sldId="331"/>
        </pc:sldMkLst>
        <pc:spChg chg="mod">
          <ac:chgData name="Alessandra MORI" userId="299d3f55-4406-4675-a809-5d10c164a49d" providerId="ADAL" clId="{9A13915A-BD7C-4E2E-9000-67794D5D156C}" dt="2023-09-20T07:10:48.968" v="321" actId="1076"/>
          <ac:spMkLst>
            <pc:docMk/>
            <pc:sldMk cId="0" sldId="331"/>
            <ac:spMk id="9" creationId="{ED99A32B-C359-B746-8802-9AFD18F97D74}"/>
          </ac:spMkLst>
        </pc:spChg>
        <pc:spChg chg="del">
          <ac:chgData name="Alessandra MORI" userId="299d3f55-4406-4675-a809-5d10c164a49d" providerId="ADAL" clId="{9A13915A-BD7C-4E2E-9000-67794D5D156C}" dt="2023-09-20T07:06:42.804" v="254"/>
          <ac:spMkLst>
            <pc:docMk/>
            <pc:sldMk cId="0" sldId="331"/>
            <ac:spMk id="12" creationId="{36A1CAC3-A129-43F8-8881-63D3E319A7B5}"/>
          </ac:spMkLst>
        </pc:spChg>
        <pc:spChg chg="del">
          <ac:chgData name="Alessandra MORI" userId="299d3f55-4406-4675-a809-5d10c164a49d" providerId="ADAL" clId="{9A13915A-BD7C-4E2E-9000-67794D5D156C}" dt="2023-09-20T07:06:42.804" v="254"/>
          <ac:spMkLst>
            <pc:docMk/>
            <pc:sldMk cId="0" sldId="331"/>
            <ac:spMk id="14" creationId="{B5CCE41C-FBFB-44B8-BE25-7F555613C150}"/>
          </ac:spMkLst>
        </pc:spChg>
        <pc:picChg chg="mod ord">
          <ac:chgData name="Alessandra MORI" userId="299d3f55-4406-4675-a809-5d10c164a49d" providerId="ADAL" clId="{9A13915A-BD7C-4E2E-9000-67794D5D156C}" dt="2023-09-20T07:11:40.816" v="325" actId="1076"/>
          <ac:picMkLst>
            <pc:docMk/>
            <pc:sldMk cId="0" sldId="331"/>
            <ac:picMk id="4" creationId="{48E0FE75-4405-5A48-ABEC-1A456BDE248E}"/>
          </ac:picMkLst>
        </pc:picChg>
        <pc:picChg chg="mod">
          <ac:chgData name="Alessandra MORI" userId="299d3f55-4406-4675-a809-5d10c164a49d" providerId="ADAL" clId="{9A13915A-BD7C-4E2E-9000-67794D5D156C}" dt="2023-09-20T07:10:57.960" v="322" actId="1076"/>
          <ac:picMkLst>
            <pc:docMk/>
            <pc:sldMk cId="0" sldId="331"/>
            <ac:picMk id="7" creationId="{64FF8C19-D616-F941-A6C1-B7B3BCBF6CCF}"/>
          </ac:picMkLst>
        </pc:picChg>
      </pc:sldChg>
      <pc:sldChg chg="delSp add setBg delDesignElem">
        <pc:chgData name="Alessandra MORI" userId="299d3f55-4406-4675-a809-5d10c164a49d" providerId="ADAL" clId="{9A13915A-BD7C-4E2E-9000-67794D5D156C}" dt="2023-09-20T07:06:42.804" v="254"/>
        <pc:sldMkLst>
          <pc:docMk/>
          <pc:sldMk cId="0" sldId="340"/>
        </pc:sldMkLst>
        <pc:spChg chg="del">
          <ac:chgData name="Alessandra MORI" userId="299d3f55-4406-4675-a809-5d10c164a49d" providerId="ADAL" clId="{9A13915A-BD7C-4E2E-9000-67794D5D156C}" dt="2023-09-20T07:06:42.804" v="254"/>
          <ac:spMkLst>
            <pc:docMk/>
            <pc:sldMk cId="0" sldId="340"/>
            <ac:spMk id="75" creationId="{0007FE00-9498-4706-B255-6437B0252C02}"/>
          </ac:spMkLst>
        </pc:spChg>
        <pc:spChg chg="del">
          <ac:chgData name="Alessandra MORI" userId="299d3f55-4406-4675-a809-5d10c164a49d" providerId="ADAL" clId="{9A13915A-BD7C-4E2E-9000-67794D5D156C}" dt="2023-09-20T07:06:42.804" v="254"/>
          <ac:spMkLst>
            <pc:docMk/>
            <pc:sldMk cId="0" sldId="340"/>
            <ac:spMk id="5124" creationId="{2EB492CD-616E-47F8-933B-5E2D952A0593}"/>
          </ac:spMkLst>
        </pc:spChg>
        <pc:spChg chg="del">
          <ac:chgData name="Alessandra MORI" userId="299d3f55-4406-4675-a809-5d10c164a49d" providerId="ADAL" clId="{9A13915A-BD7C-4E2E-9000-67794D5D156C}" dt="2023-09-20T07:06:42.804" v="254"/>
          <ac:spMkLst>
            <pc:docMk/>
            <pc:sldMk cId="0" sldId="340"/>
            <ac:spMk id="5125" creationId="{59383CF9-23B5-4335-9B21-1791C4CF1C75}"/>
          </ac:spMkLst>
        </pc:spChg>
      </pc:sldChg>
      <pc:sldChg chg="add">
        <pc:chgData name="Alessandra MORI" userId="299d3f55-4406-4675-a809-5d10c164a49d" providerId="ADAL" clId="{9A13915A-BD7C-4E2E-9000-67794D5D156C}" dt="2023-09-20T07:06:42.804" v="254"/>
        <pc:sldMkLst>
          <pc:docMk/>
          <pc:sldMk cId="0" sldId="342"/>
        </pc:sldMkLst>
      </pc:sldChg>
      <pc:sldChg chg="modSp add mod">
        <pc:chgData name="Alessandra MORI" userId="299d3f55-4406-4675-a809-5d10c164a49d" providerId="ADAL" clId="{9A13915A-BD7C-4E2E-9000-67794D5D156C}" dt="2023-09-20T07:06:42.917" v="255" actId="27636"/>
        <pc:sldMkLst>
          <pc:docMk/>
          <pc:sldMk cId="2083405532" sldId="825"/>
        </pc:sldMkLst>
        <pc:spChg chg="mod">
          <ac:chgData name="Alessandra MORI" userId="299d3f55-4406-4675-a809-5d10c164a49d" providerId="ADAL" clId="{9A13915A-BD7C-4E2E-9000-67794D5D156C}" dt="2023-09-20T07:06:42.917" v="255" actId="27636"/>
          <ac:spMkLst>
            <pc:docMk/>
            <pc:sldMk cId="2083405532" sldId="825"/>
            <ac:spMk id="7" creationId="{90A909CA-61A4-9641-827B-FF42C17CD12E}"/>
          </ac:spMkLst>
        </pc:spChg>
      </pc:sldChg>
      <pc:sldChg chg="add">
        <pc:chgData name="Alessandra MORI" userId="299d3f55-4406-4675-a809-5d10c164a49d" providerId="ADAL" clId="{9A13915A-BD7C-4E2E-9000-67794D5D156C}" dt="2023-09-20T07:06:42.804" v="254"/>
        <pc:sldMkLst>
          <pc:docMk/>
          <pc:sldMk cId="3671327404" sldId="830"/>
        </pc:sldMkLst>
      </pc:sldChg>
      <pc:sldChg chg="modSp add">
        <pc:chgData name="Alessandra MORI" userId="299d3f55-4406-4675-a809-5d10c164a49d" providerId="ADAL" clId="{9A13915A-BD7C-4E2E-9000-67794D5D156C}" dt="2023-09-20T07:07:26.015" v="258" actId="1076"/>
        <pc:sldMkLst>
          <pc:docMk/>
          <pc:sldMk cId="2358571762" sldId="836"/>
        </pc:sldMkLst>
        <pc:spChg chg="mod">
          <ac:chgData name="Alessandra MORI" userId="299d3f55-4406-4675-a809-5d10c164a49d" providerId="ADAL" clId="{9A13915A-BD7C-4E2E-9000-67794D5D156C}" dt="2023-09-20T07:07:26.015" v="258" actId="1076"/>
          <ac:spMkLst>
            <pc:docMk/>
            <pc:sldMk cId="2358571762" sldId="836"/>
            <ac:spMk id="21" creationId="{D311BD35-C18B-1541-84B6-E267A03DF390}"/>
          </ac:spMkLst>
        </pc:spChg>
      </pc:sldChg>
      <pc:sldChg chg="modSp add mod">
        <pc:chgData name="Alessandra MORI" userId="299d3f55-4406-4675-a809-5d10c164a49d" providerId="ADAL" clId="{9A13915A-BD7C-4E2E-9000-67794D5D156C}" dt="2023-09-20T07:46:05.313" v="906" actId="1035"/>
        <pc:sldMkLst>
          <pc:docMk/>
          <pc:sldMk cId="1898303422" sldId="838"/>
        </pc:sldMkLst>
        <pc:spChg chg="mod">
          <ac:chgData name="Alessandra MORI" userId="299d3f55-4406-4675-a809-5d10c164a49d" providerId="ADAL" clId="{9A13915A-BD7C-4E2E-9000-67794D5D156C}" dt="2023-09-20T07:13:19.320" v="330" actId="20577"/>
          <ac:spMkLst>
            <pc:docMk/>
            <pc:sldMk cId="1898303422" sldId="838"/>
            <ac:spMk id="7" creationId="{00000000-0000-0000-0000-000000000000}"/>
          </ac:spMkLst>
        </pc:spChg>
        <pc:spChg chg="mod">
          <ac:chgData name="Alessandra MORI" userId="299d3f55-4406-4675-a809-5d10c164a49d" providerId="ADAL" clId="{9A13915A-BD7C-4E2E-9000-67794D5D156C}" dt="2023-09-20T07:13:32.458" v="334" actId="1035"/>
          <ac:spMkLst>
            <pc:docMk/>
            <pc:sldMk cId="1898303422" sldId="838"/>
            <ac:spMk id="21" creationId="{00000000-0000-0000-0000-000000000000}"/>
          </ac:spMkLst>
        </pc:spChg>
        <pc:spChg chg="mod">
          <ac:chgData name="Alessandra MORI" userId="299d3f55-4406-4675-a809-5d10c164a49d" providerId="ADAL" clId="{9A13915A-BD7C-4E2E-9000-67794D5D156C}" dt="2023-09-20T07:13:37.545" v="335" actId="1076"/>
          <ac:spMkLst>
            <pc:docMk/>
            <pc:sldMk cId="1898303422" sldId="838"/>
            <ac:spMk id="23" creationId="{00000000-0000-0000-0000-000000000000}"/>
          </ac:spMkLst>
        </pc:spChg>
        <pc:spChg chg="mod">
          <ac:chgData name="Alessandra MORI" userId="299d3f55-4406-4675-a809-5d10c164a49d" providerId="ADAL" clId="{9A13915A-BD7C-4E2E-9000-67794D5D156C}" dt="2023-09-20T07:46:00.809" v="902" actId="1035"/>
          <ac:spMkLst>
            <pc:docMk/>
            <pc:sldMk cId="1898303422" sldId="838"/>
            <ac:spMk id="24" creationId="{00000000-0000-0000-0000-000000000000}"/>
          </ac:spMkLst>
        </pc:spChg>
        <pc:spChg chg="mod">
          <ac:chgData name="Alessandra MORI" userId="299d3f55-4406-4675-a809-5d10c164a49d" providerId="ADAL" clId="{9A13915A-BD7C-4E2E-9000-67794D5D156C}" dt="2023-09-20T07:46:05.313" v="906" actId="1035"/>
          <ac:spMkLst>
            <pc:docMk/>
            <pc:sldMk cId="1898303422" sldId="838"/>
            <ac:spMk id="27" creationId="{00000000-0000-0000-0000-000000000000}"/>
          </ac:spMkLst>
        </pc:spChg>
      </pc:sldChg>
      <pc:sldChg chg="modSp add mod">
        <pc:chgData name="Alessandra MORI" userId="299d3f55-4406-4675-a809-5d10c164a49d" providerId="ADAL" clId="{9A13915A-BD7C-4E2E-9000-67794D5D156C}" dt="2023-09-20T07:06:43" v="256" actId="27636"/>
        <pc:sldMkLst>
          <pc:docMk/>
          <pc:sldMk cId="3197921911" sldId="839"/>
        </pc:sldMkLst>
        <pc:spChg chg="mod">
          <ac:chgData name="Alessandra MORI" userId="299d3f55-4406-4675-a809-5d10c164a49d" providerId="ADAL" clId="{9A13915A-BD7C-4E2E-9000-67794D5D156C}" dt="2023-09-20T07:06:43" v="256" actId="27636"/>
          <ac:spMkLst>
            <pc:docMk/>
            <pc:sldMk cId="3197921911" sldId="839"/>
            <ac:spMk id="11" creationId="{546C5AFB-42E6-7F46-8E4D-9A9454874971}"/>
          </ac:spMkLst>
        </pc:spChg>
      </pc:sldChg>
      <pc:sldChg chg="add">
        <pc:chgData name="Alessandra MORI" userId="299d3f55-4406-4675-a809-5d10c164a49d" providerId="ADAL" clId="{9A13915A-BD7C-4E2E-9000-67794D5D156C}" dt="2023-09-20T07:06:42.804" v="254"/>
        <pc:sldMkLst>
          <pc:docMk/>
          <pc:sldMk cId="1289116864" sldId="842"/>
        </pc:sldMkLst>
      </pc:sldChg>
      <pc:sldChg chg="addSp delSp modSp add mod setBg delDesignElem">
        <pc:chgData name="Alessandra MORI" userId="299d3f55-4406-4675-a809-5d10c164a49d" providerId="ADAL" clId="{9A13915A-BD7C-4E2E-9000-67794D5D156C}" dt="2023-09-20T07:10:03.399" v="313" actId="14100"/>
        <pc:sldMkLst>
          <pc:docMk/>
          <pc:sldMk cId="3955112173" sldId="844"/>
        </pc:sldMkLst>
        <pc:spChg chg="mod">
          <ac:chgData name="Alessandra MORI" userId="299d3f55-4406-4675-a809-5d10c164a49d" providerId="ADAL" clId="{9A13915A-BD7C-4E2E-9000-67794D5D156C}" dt="2023-09-20T07:08:30.428" v="269" actId="1076"/>
          <ac:spMkLst>
            <pc:docMk/>
            <pc:sldMk cId="3955112173" sldId="844"/>
            <ac:spMk id="2" creationId="{35AF4D0D-46E8-6E41-8DFF-72B4921FC3AB}"/>
          </ac:spMkLst>
        </pc:spChg>
        <pc:spChg chg="add del mod ord">
          <ac:chgData name="Alessandra MORI" userId="299d3f55-4406-4675-a809-5d10c164a49d" providerId="ADAL" clId="{9A13915A-BD7C-4E2E-9000-67794D5D156C}" dt="2023-09-20T07:10:03.399" v="313" actId="14100"/>
          <ac:spMkLst>
            <pc:docMk/>
            <pc:sldMk cId="3955112173" sldId="844"/>
            <ac:spMk id="3" creationId="{2BDB4244-E9A7-F108-327D-C7AEB099ABE0}"/>
          </ac:spMkLst>
        </pc:spChg>
        <pc:spChg chg="mod">
          <ac:chgData name="Alessandra MORI" userId="299d3f55-4406-4675-a809-5d10c164a49d" providerId="ADAL" clId="{9A13915A-BD7C-4E2E-9000-67794D5D156C}" dt="2023-09-20T07:08:29.876" v="268" actId="1076"/>
          <ac:spMkLst>
            <pc:docMk/>
            <pc:sldMk cId="3955112173" sldId="844"/>
            <ac:spMk id="4" creationId="{2765F326-ADEE-3143-A7C7-763285B08FE7}"/>
          </ac:spMkLst>
        </pc:spChg>
        <pc:spChg chg="del">
          <ac:chgData name="Alessandra MORI" userId="299d3f55-4406-4675-a809-5d10c164a49d" providerId="ADAL" clId="{9A13915A-BD7C-4E2E-9000-67794D5D156C}" dt="2023-09-20T07:06:42.804" v="254"/>
          <ac:spMkLst>
            <pc:docMk/>
            <pc:sldMk cId="3955112173" sldId="844"/>
            <ac:spMk id="10" creationId="{3CD9DF72-87A3-404E-A828-84CBF11A8303}"/>
          </ac:spMkLst>
        </pc:spChg>
        <pc:picChg chg="mod">
          <ac:chgData name="Alessandra MORI" userId="299d3f55-4406-4675-a809-5d10c164a49d" providerId="ADAL" clId="{9A13915A-BD7C-4E2E-9000-67794D5D156C}" dt="2023-09-20T07:09:08.149" v="277" actId="167"/>
          <ac:picMkLst>
            <pc:docMk/>
            <pc:sldMk cId="3955112173" sldId="844"/>
            <ac:picMk id="5" creationId="{07DD5C7F-D299-3B44-A574-0875FC2FF1CD}"/>
          </ac:picMkLst>
        </pc:picChg>
        <pc:cxnChg chg="del">
          <ac:chgData name="Alessandra MORI" userId="299d3f55-4406-4675-a809-5d10c164a49d" providerId="ADAL" clId="{9A13915A-BD7C-4E2E-9000-67794D5D156C}" dt="2023-09-20T07:06:42.804" v="254"/>
          <ac:cxnSpMkLst>
            <pc:docMk/>
            <pc:sldMk cId="3955112173" sldId="844"/>
            <ac:cxnSpMk id="12" creationId="{20E3A342-4D61-4E3F-AF90-1AB42AEB96CC}"/>
          </ac:cxnSpMkLst>
        </pc:cxnChg>
      </pc:sldChg>
      <pc:sldChg chg="delSp modSp add mod setBg delDesignElem">
        <pc:chgData name="Alessandra MORI" userId="299d3f55-4406-4675-a809-5d10c164a49d" providerId="ADAL" clId="{9A13915A-BD7C-4E2E-9000-67794D5D156C}" dt="2023-09-20T07:10:27.096" v="316" actId="1076"/>
        <pc:sldMkLst>
          <pc:docMk/>
          <pc:sldMk cId="2173496846" sldId="846"/>
        </pc:sldMkLst>
        <pc:spChg chg="mod">
          <ac:chgData name="Alessandra MORI" userId="299d3f55-4406-4675-a809-5d10c164a49d" providerId="ADAL" clId="{9A13915A-BD7C-4E2E-9000-67794D5D156C}" dt="2023-09-20T07:10:27.096" v="316" actId="1076"/>
          <ac:spMkLst>
            <pc:docMk/>
            <pc:sldMk cId="2173496846" sldId="846"/>
            <ac:spMk id="2" creationId="{DB0E9ED2-156A-F845-B74C-FB2972FAAF2E}"/>
          </ac:spMkLst>
        </pc:spChg>
        <pc:spChg chg="del">
          <ac:chgData name="Alessandra MORI" userId="299d3f55-4406-4675-a809-5d10c164a49d" providerId="ADAL" clId="{9A13915A-BD7C-4E2E-9000-67794D5D156C}" dt="2023-09-20T07:06:42.804" v="254"/>
          <ac:spMkLst>
            <pc:docMk/>
            <pc:sldMk cId="2173496846" sldId="846"/>
            <ac:spMk id="75" creationId="{D2B783EE-0239-4717-BBEA-8C9EAC61C824}"/>
          </ac:spMkLst>
        </pc:spChg>
        <pc:spChg chg="del">
          <ac:chgData name="Alessandra MORI" userId="299d3f55-4406-4675-a809-5d10c164a49d" providerId="ADAL" clId="{9A13915A-BD7C-4E2E-9000-67794D5D156C}" dt="2023-09-20T07:06:42.804" v="254"/>
          <ac:spMkLst>
            <pc:docMk/>
            <pc:sldMk cId="2173496846" sldId="846"/>
            <ac:spMk id="77" creationId="{A7B99495-F43F-4D80-A44F-2CB4764EB90B}"/>
          </ac:spMkLst>
        </pc:spChg>
        <pc:spChg chg="del">
          <ac:chgData name="Alessandra MORI" userId="299d3f55-4406-4675-a809-5d10c164a49d" providerId="ADAL" clId="{9A13915A-BD7C-4E2E-9000-67794D5D156C}" dt="2023-09-20T07:06:42.804" v="254"/>
          <ac:spMkLst>
            <pc:docMk/>
            <pc:sldMk cId="2173496846" sldId="846"/>
            <ac:spMk id="79" creationId="{70BEB1E7-2F88-40BC-B73D-42E5B6F80BFC}"/>
          </ac:spMkLst>
        </pc:spChg>
      </pc:sldChg>
      <pc:sldChg chg="modSp add mod">
        <pc:chgData name="Alessandra MORI" userId="299d3f55-4406-4675-a809-5d10c164a49d" providerId="ADAL" clId="{9A13915A-BD7C-4E2E-9000-67794D5D156C}" dt="2023-09-20T07:07:46.312" v="260" actId="1076"/>
        <pc:sldMkLst>
          <pc:docMk/>
          <pc:sldMk cId="188921479" sldId="849"/>
        </pc:sldMkLst>
        <pc:spChg chg="mod">
          <ac:chgData name="Alessandra MORI" userId="299d3f55-4406-4675-a809-5d10c164a49d" providerId="ADAL" clId="{9A13915A-BD7C-4E2E-9000-67794D5D156C}" dt="2023-09-20T07:07:46.312" v="260" actId="1076"/>
          <ac:spMkLst>
            <pc:docMk/>
            <pc:sldMk cId="188921479" sldId="849"/>
            <ac:spMk id="2" creationId="{B8D95A7B-A8BE-1C3C-3C7E-BA286AB9F8E5}"/>
          </ac:spMkLst>
        </pc:spChg>
        <pc:spChg chg="mod">
          <ac:chgData name="Alessandra MORI" userId="299d3f55-4406-4675-a809-5d10c164a49d" providerId="ADAL" clId="{9A13915A-BD7C-4E2E-9000-67794D5D156C}" dt="2023-09-20T07:07:42.992" v="259" actId="1076"/>
          <ac:spMkLst>
            <pc:docMk/>
            <pc:sldMk cId="188921479" sldId="849"/>
            <ac:spMk id="3" creationId="{41E8386D-0253-FB24-D256-D2CCEDCA55CE}"/>
          </ac:spMkLst>
        </pc:spChg>
      </pc:sldChg>
      <pc:sldChg chg="addSp delSp modSp new mod">
        <pc:chgData name="Alessandra MORI" userId="299d3f55-4406-4675-a809-5d10c164a49d" providerId="ADAL" clId="{9A13915A-BD7C-4E2E-9000-67794D5D156C}" dt="2023-09-20T07:32:48.218" v="744" actId="478"/>
        <pc:sldMkLst>
          <pc:docMk/>
          <pc:sldMk cId="2542036380" sldId="850"/>
        </pc:sldMkLst>
        <pc:spChg chg="add mod">
          <ac:chgData name="Alessandra MORI" userId="299d3f55-4406-4675-a809-5d10c164a49d" providerId="ADAL" clId="{9A13915A-BD7C-4E2E-9000-67794D5D156C}" dt="2023-09-20T07:32:41.536" v="743" actId="20577"/>
          <ac:spMkLst>
            <pc:docMk/>
            <pc:sldMk cId="2542036380" sldId="850"/>
            <ac:spMk id="2" creationId="{BCBBDF28-83C1-579F-718E-6EF5A96F7670}"/>
          </ac:spMkLst>
        </pc:spChg>
        <pc:spChg chg="mod">
          <ac:chgData name="Alessandra MORI" userId="299d3f55-4406-4675-a809-5d10c164a49d" providerId="ADAL" clId="{9A13915A-BD7C-4E2E-9000-67794D5D156C}" dt="2023-09-20T07:29:18.838" v="599"/>
          <ac:spMkLst>
            <pc:docMk/>
            <pc:sldMk cId="2542036380" sldId="850"/>
            <ac:spMk id="4" creationId="{FD7B96CB-6E65-744D-1405-4DE4800838D5}"/>
          </ac:spMkLst>
        </pc:spChg>
        <pc:spChg chg="add mod">
          <ac:chgData name="Alessandra MORI" userId="299d3f55-4406-4675-a809-5d10c164a49d" providerId="ADAL" clId="{9A13915A-BD7C-4E2E-9000-67794D5D156C}" dt="2023-09-20T07:29:18.838" v="599"/>
          <ac:spMkLst>
            <pc:docMk/>
            <pc:sldMk cId="2542036380" sldId="850"/>
            <ac:spMk id="6" creationId="{809ED6B3-75C0-2436-5B20-0391F359C3E9}"/>
          </ac:spMkLst>
        </pc:spChg>
        <pc:spChg chg="add del mod">
          <ac:chgData name="Alessandra MORI" userId="299d3f55-4406-4675-a809-5d10c164a49d" providerId="ADAL" clId="{9A13915A-BD7C-4E2E-9000-67794D5D156C}" dt="2023-09-20T07:30:30.731" v="607" actId="478"/>
          <ac:spMkLst>
            <pc:docMk/>
            <pc:sldMk cId="2542036380" sldId="850"/>
            <ac:spMk id="8" creationId="{A34C3800-ADAB-A1D6-093A-F6BFE3FC3C3F}"/>
          </ac:spMkLst>
        </pc:spChg>
        <pc:spChg chg="add del mod">
          <ac:chgData name="Alessandra MORI" userId="299d3f55-4406-4675-a809-5d10c164a49d" providerId="ADAL" clId="{9A13915A-BD7C-4E2E-9000-67794D5D156C}" dt="2023-09-20T07:32:48.218" v="744" actId="478"/>
          <ac:spMkLst>
            <pc:docMk/>
            <pc:sldMk cId="2542036380" sldId="850"/>
            <ac:spMk id="10" creationId="{00D4823B-856F-8F49-68F7-6A8329AF3E84}"/>
          </ac:spMkLst>
        </pc:spChg>
        <pc:grpChg chg="add mod">
          <ac:chgData name="Alessandra MORI" userId="299d3f55-4406-4675-a809-5d10c164a49d" providerId="ADAL" clId="{9A13915A-BD7C-4E2E-9000-67794D5D156C}" dt="2023-09-20T07:29:18.838" v="599"/>
          <ac:grpSpMkLst>
            <pc:docMk/>
            <pc:sldMk cId="2542036380" sldId="850"/>
            <ac:grpSpMk id="3" creationId="{FE3C2DE5-01BF-23EC-C661-DC04288F4ACF}"/>
          </ac:grpSpMkLst>
        </pc:grpChg>
        <pc:picChg chg="mod">
          <ac:chgData name="Alessandra MORI" userId="299d3f55-4406-4675-a809-5d10c164a49d" providerId="ADAL" clId="{9A13915A-BD7C-4E2E-9000-67794D5D156C}" dt="2023-09-20T07:29:18.838" v="599"/>
          <ac:picMkLst>
            <pc:docMk/>
            <pc:sldMk cId="2542036380" sldId="850"/>
            <ac:picMk id="5" creationId="{1F055C06-592A-D540-E41D-190DA79BD68A}"/>
          </ac:picMkLst>
        </pc:picChg>
      </pc:sldChg>
      <pc:sldChg chg="modSp add mod setBg">
        <pc:chgData name="Alessandra MORI" userId="299d3f55-4406-4675-a809-5d10c164a49d" providerId="ADAL" clId="{9A13915A-BD7C-4E2E-9000-67794D5D156C}" dt="2023-09-20T07:33:37.197" v="747" actId="20577"/>
        <pc:sldMkLst>
          <pc:docMk/>
          <pc:sldMk cId="2918238009" sldId="851"/>
        </pc:sldMkLst>
        <pc:spChg chg="mod">
          <ac:chgData name="Alessandra MORI" userId="299d3f55-4406-4675-a809-5d10c164a49d" providerId="ADAL" clId="{9A13915A-BD7C-4E2E-9000-67794D5D156C}" dt="2023-09-20T07:33:37.197" v="747" actId="20577"/>
          <ac:spMkLst>
            <pc:docMk/>
            <pc:sldMk cId="2918238009" sldId="851"/>
            <ac:spMk id="7" creationId="{00000000-0000-0000-0000-000000000000}"/>
          </ac:spMkLst>
        </pc:spChg>
      </pc:sldChg>
      <pc:sldChg chg="modSp add mod">
        <pc:chgData name="Alessandra MORI" userId="299d3f55-4406-4675-a809-5d10c164a49d" providerId="ADAL" clId="{9A13915A-BD7C-4E2E-9000-67794D5D156C}" dt="2023-09-20T07:34:17.096" v="752" actId="20577"/>
        <pc:sldMkLst>
          <pc:docMk/>
          <pc:sldMk cId="642071255" sldId="852"/>
        </pc:sldMkLst>
        <pc:spChg chg="mod">
          <ac:chgData name="Alessandra MORI" userId="299d3f55-4406-4675-a809-5d10c164a49d" providerId="ADAL" clId="{9A13915A-BD7C-4E2E-9000-67794D5D156C}" dt="2023-09-20T07:34:17.096" v="752" actId="20577"/>
          <ac:spMkLst>
            <pc:docMk/>
            <pc:sldMk cId="642071255" sldId="852"/>
            <ac:spMk id="83" creationId="{00000000-0000-0000-0000-000000000000}"/>
          </ac:spMkLst>
        </pc:spChg>
      </pc:sldChg>
      <pc:sldChg chg="modSp add mod">
        <pc:chgData name="Alessandra MORI" userId="299d3f55-4406-4675-a809-5d10c164a49d" providerId="ADAL" clId="{9A13915A-BD7C-4E2E-9000-67794D5D156C}" dt="2023-09-20T07:35:40.437" v="756" actId="20577"/>
        <pc:sldMkLst>
          <pc:docMk/>
          <pc:sldMk cId="2971774439" sldId="853"/>
        </pc:sldMkLst>
        <pc:spChg chg="mod">
          <ac:chgData name="Alessandra MORI" userId="299d3f55-4406-4675-a809-5d10c164a49d" providerId="ADAL" clId="{9A13915A-BD7C-4E2E-9000-67794D5D156C}" dt="2023-09-20T07:35:40.437" v="756" actId="20577"/>
          <ac:spMkLst>
            <pc:docMk/>
            <pc:sldMk cId="2971774439" sldId="853"/>
            <ac:spMk id="7" creationId="{00000000-0000-0000-0000-000000000000}"/>
          </ac:spMkLst>
        </pc:spChg>
      </pc:sldChg>
    </pc:docChg>
  </pc:docChgLst>
  <pc:docChgLst>
    <pc:chgData name="Daria MORA" userId="39e7fe71-4a1d-42bb-8c13-2c819820ba18" providerId="ADAL" clId="{1F0EBCC5-9669-48BF-82BB-77857ABF2648}"/>
    <pc:docChg chg="undo custSel modSld sldOrd">
      <pc:chgData name="Daria MORA" userId="39e7fe71-4a1d-42bb-8c13-2c819820ba18" providerId="ADAL" clId="{1F0EBCC5-9669-48BF-82BB-77857ABF2648}" dt="2023-08-11T08:46:28.601" v="140" actId="1076"/>
      <pc:docMkLst>
        <pc:docMk/>
      </pc:docMkLst>
      <pc:sldChg chg="modSp mod">
        <pc:chgData name="Daria MORA" userId="39e7fe71-4a1d-42bb-8c13-2c819820ba18" providerId="ADAL" clId="{1F0EBCC5-9669-48BF-82BB-77857ABF2648}" dt="2023-08-11T07:00:22.056" v="1" actId="20577"/>
        <pc:sldMkLst>
          <pc:docMk/>
          <pc:sldMk cId="76914611" sldId="256"/>
        </pc:sldMkLst>
        <pc:spChg chg="mod">
          <ac:chgData name="Daria MORA" userId="39e7fe71-4a1d-42bb-8c13-2c819820ba18" providerId="ADAL" clId="{1F0EBCC5-9669-48BF-82BB-77857ABF2648}" dt="2023-08-11T07:00:22.056" v="1" actId="20577"/>
          <ac:spMkLst>
            <pc:docMk/>
            <pc:sldMk cId="76914611" sldId="256"/>
            <ac:spMk id="4" creationId="{00000000-0000-0000-0000-000000000000}"/>
          </ac:spMkLst>
        </pc:spChg>
      </pc:sldChg>
      <pc:sldChg chg="modSp mod">
        <pc:chgData name="Daria MORA" userId="39e7fe71-4a1d-42bb-8c13-2c819820ba18" providerId="ADAL" clId="{1F0EBCC5-9669-48BF-82BB-77857ABF2648}" dt="2023-08-11T07:00:41.400" v="7" actId="20577"/>
        <pc:sldMkLst>
          <pc:docMk/>
          <pc:sldMk cId="1208898824" sldId="273"/>
        </pc:sldMkLst>
        <pc:spChg chg="mod">
          <ac:chgData name="Daria MORA" userId="39e7fe71-4a1d-42bb-8c13-2c819820ba18" providerId="ADAL" clId="{1F0EBCC5-9669-48BF-82BB-77857ABF2648}" dt="2023-08-11T07:00:41.400" v="7" actId="20577"/>
          <ac:spMkLst>
            <pc:docMk/>
            <pc:sldMk cId="1208898824" sldId="273"/>
            <ac:spMk id="8" creationId="{00000000-0000-0000-0000-000000000000}"/>
          </ac:spMkLst>
        </pc:spChg>
      </pc:sldChg>
      <pc:sldChg chg="modSp mod">
        <pc:chgData name="Daria MORA" userId="39e7fe71-4a1d-42bb-8c13-2c819820ba18" providerId="ADAL" clId="{1F0EBCC5-9669-48BF-82BB-77857ABF2648}" dt="2023-08-11T07:00:34.651" v="5" actId="20577"/>
        <pc:sldMkLst>
          <pc:docMk/>
          <pc:sldMk cId="112562585" sldId="274"/>
        </pc:sldMkLst>
        <pc:spChg chg="mod">
          <ac:chgData name="Daria MORA" userId="39e7fe71-4a1d-42bb-8c13-2c819820ba18" providerId="ADAL" clId="{1F0EBCC5-9669-48BF-82BB-77857ABF2648}" dt="2023-08-11T07:00:34.651" v="5" actId="20577"/>
          <ac:spMkLst>
            <pc:docMk/>
            <pc:sldMk cId="112562585" sldId="274"/>
            <ac:spMk id="8" creationId="{00000000-0000-0000-0000-000000000000}"/>
          </ac:spMkLst>
        </pc:spChg>
      </pc:sldChg>
      <pc:sldChg chg="modSp mod">
        <pc:chgData name="Daria MORA" userId="39e7fe71-4a1d-42bb-8c13-2c819820ba18" providerId="ADAL" clId="{1F0EBCC5-9669-48BF-82BB-77857ABF2648}" dt="2023-08-11T07:00:29.485" v="3" actId="20577"/>
        <pc:sldMkLst>
          <pc:docMk/>
          <pc:sldMk cId="1206558732" sldId="275"/>
        </pc:sldMkLst>
        <pc:spChg chg="mod">
          <ac:chgData name="Daria MORA" userId="39e7fe71-4a1d-42bb-8c13-2c819820ba18" providerId="ADAL" clId="{1F0EBCC5-9669-48BF-82BB-77857ABF2648}" dt="2023-08-11T07:00:29.485" v="3" actId="20577"/>
          <ac:spMkLst>
            <pc:docMk/>
            <pc:sldMk cId="1206558732" sldId="275"/>
            <ac:spMk id="5" creationId="{00000000-0000-0000-0000-000000000000}"/>
          </ac:spMkLst>
        </pc:spChg>
      </pc:sldChg>
      <pc:sldChg chg="modSp mod">
        <pc:chgData name="Daria MORA" userId="39e7fe71-4a1d-42bb-8c13-2c819820ba18" providerId="ADAL" clId="{1F0EBCC5-9669-48BF-82BB-77857ABF2648}" dt="2023-08-11T07:00:46.427" v="9" actId="20577"/>
        <pc:sldMkLst>
          <pc:docMk/>
          <pc:sldMk cId="1842822570" sldId="277"/>
        </pc:sldMkLst>
        <pc:spChg chg="mod">
          <ac:chgData name="Daria MORA" userId="39e7fe71-4a1d-42bb-8c13-2c819820ba18" providerId="ADAL" clId="{1F0EBCC5-9669-48BF-82BB-77857ABF2648}" dt="2023-08-11T07:00:46.427" v="9" actId="20577"/>
          <ac:spMkLst>
            <pc:docMk/>
            <pc:sldMk cId="1842822570" sldId="277"/>
            <ac:spMk id="7" creationId="{00000000-0000-0000-0000-000000000000}"/>
          </ac:spMkLst>
        </pc:spChg>
      </pc:sldChg>
      <pc:sldChg chg="modSp mod">
        <pc:chgData name="Daria MORA" userId="39e7fe71-4a1d-42bb-8c13-2c819820ba18" providerId="ADAL" clId="{1F0EBCC5-9669-48BF-82BB-77857ABF2648}" dt="2023-08-11T07:00:50.939" v="11" actId="20577"/>
        <pc:sldMkLst>
          <pc:docMk/>
          <pc:sldMk cId="2611931565" sldId="278"/>
        </pc:sldMkLst>
        <pc:spChg chg="mod">
          <ac:chgData name="Daria MORA" userId="39e7fe71-4a1d-42bb-8c13-2c819820ba18" providerId="ADAL" clId="{1F0EBCC5-9669-48BF-82BB-77857ABF2648}" dt="2023-08-11T07:00:50.939" v="11" actId="20577"/>
          <ac:spMkLst>
            <pc:docMk/>
            <pc:sldMk cId="2611931565" sldId="278"/>
            <ac:spMk id="7" creationId="{00000000-0000-0000-0000-000000000000}"/>
          </ac:spMkLst>
        </pc:spChg>
      </pc:sldChg>
      <pc:sldChg chg="modSp mod">
        <pc:chgData name="Daria MORA" userId="39e7fe71-4a1d-42bb-8c13-2c819820ba18" providerId="ADAL" clId="{1F0EBCC5-9669-48BF-82BB-77857ABF2648}" dt="2023-08-11T07:00:58.122" v="13" actId="20577"/>
        <pc:sldMkLst>
          <pc:docMk/>
          <pc:sldMk cId="3397661742" sldId="281"/>
        </pc:sldMkLst>
        <pc:spChg chg="mod">
          <ac:chgData name="Daria MORA" userId="39e7fe71-4a1d-42bb-8c13-2c819820ba18" providerId="ADAL" clId="{1F0EBCC5-9669-48BF-82BB-77857ABF2648}" dt="2023-08-11T07:00:58.122" v="13" actId="20577"/>
          <ac:spMkLst>
            <pc:docMk/>
            <pc:sldMk cId="3397661742" sldId="281"/>
            <ac:spMk id="10" creationId="{00000000-0000-0000-0000-000000000000}"/>
          </ac:spMkLst>
        </pc:spChg>
      </pc:sldChg>
      <pc:sldChg chg="modSp mod">
        <pc:chgData name="Daria MORA" userId="39e7fe71-4a1d-42bb-8c13-2c819820ba18" providerId="ADAL" clId="{1F0EBCC5-9669-48BF-82BB-77857ABF2648}" dt="2023-08-11T07:01:08.340" v="15" actId="20577"/>
        <pc:sldMkLst>
          <pc:docMk/>
          <pc:sldMk cId="1992016947" sldId="282"/>
        </pc:sldMkLst>
        <pc:spChg chg="mod">
          <ac:chgData name="Daria MORA" userId="39e7fe71-4a1d-42bb-8c13-2c819820ba18" providerId="ADAL" clId="{1F0EBCC5-9669-48BF-82BB-77857ABF2648}" dt="2023-08-11T07:01:08.340" v="15" actId="20577"/>
          <ac:spMkLst>
            <pc:docMk/>
            <pc:sldMk cId="1992016947" sldId="282"/>
            <ac:spMk id="12" creationId="{00000000-0000-0000-0000-000000000000}"/>
          </ac:spMkLst>
        </pc:spChg>
      </pc:sldChg>
      <pc:sldChg chg="modSp mod ord">
        <pc:chgData name="Daria MORA" userId="39e7fe71-4a1d-42bb-8c13-2c819820ba18" providerId="ADAL" clId="{1F0EBCC5-9669-48BF-82BB-77857ABF2648}" dt="2023-08-11T07:15:15.276" v="129"/>
        <pc:sldMkLst>
          <pc:docMk/>
          <pc:sldMk cId="1283877649" sldId="285"/>
        </pc:sldMkLst>
        <pc:spChg chg="mod">
          <ac:chgData name="Daria MORA" userId="39e7fe71-4a1d-42bb-8c13-2c819820ba18" providerId="ADAL" clId="{1F0EBCC5-9669-48BF-82BB-77857ABF2648}" dt="2023-08-11T07:14:48.613" v="127" actId="20577"/>
          <ac:spMkLst>
            <pc:docMk/>
            <pc:sldMk cId="1283877649" sldId="285"/>
            <ac:spMk id="7" creationId="{00000000-0000-0000-0000-000000000000}"/>
          </ac:spMkLst>
        </pc:spChg>
        <pc:spChg chg="mod">
          <ac:chgData name="Daria MORA" userId="39e7fe71-4a1d-42bb-8c13-2c819820ba18" providerId="ADAL" clId="{1F0EBCC5-9669-48BF-82BB-77857ABF2648}" dt="2023-08-11T07:02:23.463" v="32" actId="20577"/>
          <ac:spMkLst>
            <pc:docMk/>
            <pc:sldMk cId="1283877649" sldId="285"/>
            <ac:spMk id="10" creationId="{00000000-0000-0000-0000-000000000000}"/>
          </ac:spMkLst>
        </pc:spChg>
      </pc:sldChg>
      <pc:sldChg chg="modSp mod">
        <pc:chgData name="Daria MORA" userId="39e7fe71-4a1d-42bb-8c13-2c819820ba18" providerId="ADAL" clId="{1F0EBCC5-9669-48BF-82BB-77857ABF2648}" dt="2023-08-11T07:15:44.341" v="137" actId="20577"/>
        <pc:sldMkLst>
          <pc:docMk/>
          <pc:sldMk cId="56899822" sldId="288"/>
        </pc:sldMkLst>
        <pc:spChg chg="mod">
          <ac:chgData name="Daria MORA" userId="39e7fe71-4a1d-42bb-8c13-2c819820ba18" providerId="ADAL" clId="{1F0EBCC5-9669-48BF-82BB-77857ABF2648}" dt="2023-08-11T07:15:44.341" v="137" actId="20577"/>
          <ac:spMkLst>
            <pc:docMk/>
            <pc:sldMk cId="56899822" sldId="288"/>
            <ac:spMk id="11" creationId="{00000000-0000-0000-0000-000000000000}"/>
          </ac:spMkLst>
        </pc:spChg>
      </pc:sldChg>
      <pc:sldChg chg="modSp mod">
        <pc:chgData name="Daria MORA" userId="39e7fe71-4a1d-42bb-8c13-2c819820ba18" providerId="ADAL" clId="{1F0EBCC5-9669-48BF-82BB-77857ABF2648}" dt="2023-08-11T07:03:38.178" v="42" actId="20577"/>
        <pc:sldMkLst>
          <pc:docMk/>
          <pc:sldMk cId="834595591" sldId="289"/>
        </pc:sldMkLst>
        <pc:spChg chg="mod">
          <ac:chgData name="Daria MORA" userId="39e7fe71-4a1d-42bb-8c13-2c819820ba18" providerId="ADAL" clId="{1F0EBCC5-9669-48BF-82BB-77857ABF2648}" dt="2023-08-11T07:03:38.178" v="42" actId="20577"/>
          <ac:spMkLst>
            <pc:docMk/>
            <pc:sldMk cId="834595591" sldId="289"/>
            <ac:spMk id="7" creationId="{00000000-0000-0000-0000-000000000000}"/>
          </ac:spMkLst>
        </pc:spChg>
      </pc:sldChg>
      <pc:sldChg chg="modSp mod">
        <pc:chgData name="Daria MORA" userId="39e7fe71-4a1d-42bb-8c13-2c819820ba18" providerId="ADAL" clId="{1F0EBCC5-9669-48BF-82BB-77857ABF2648}" dt="2023-08-11T07:03:53.078" v="48" actId="20577"/>
        <pc:sldMkLst>
          <pc:docMk/>
          <pc:sldMk cId="2977846275" sldId="291"/>
        </pc:sldMkLst>
        <pc:spChg chg="mod">
          <ac:chgData name="Daria MORA" userId="39e7fe71-4a1d-42bb-8c13-2c819820ba18" providerId="ADAL" clId="{1F0EBCC5-9669-48BF-82BB-77857ABF2648}" dt="2023-08-11T07:03:53.078" v="48" actId="20577"/>
          <ac:spMkLst>
            <pc:docMk/>
            <pc:sldMk cId="2977846275" sldId="291"/>
            <ac:spMk id="83" creationId="{00000000-0000-0000-0000-000000000000}"/>
          </ac:spMkLst>
        </pc:spChg>
      </pc:sldChg>
      <pc:sldChg chg="modSp mod">
        <pc:chgData name="Daria MORA" userId="39e7fe71-4a1d-42bb-8c13-2c819820ba18" providerId="ADAL" clId="{1F0EBCC5-9669-48BF-82BB-77857ABF2648}" dt="2023-08-11T07:03:58.848" v="50" actId="20577"/>
        <pc:sldMkLst>
          <pc:docMk/>
          <pc:sldMk cId="3057048636" sldId="293"/>
        </pc:sldMkLst>
        <pc:spChg chg="mod">
          <ac:chgData name="Daria MORA" userId="39e7fe71-4a1d-42bb-8c13-2c819820ba18" providerId="ADAL" clId="{1F0EBCC5-9669-48BF-82BB-77857ABF2648}" dt="2023-08-11T07:03:58.848" v="50" actId="20577"/>
          <ac:spMkLst>
            <pc:docMk/>
            <pc:sldMk cId="3057048636" sldId="293"/>
            <ac:spMk id="83" creationId="{00000000-0000-0000-0000-000000000000}"/>
          </ac:spMkLst>
        </pc:spChg>
      </pc:sldChg>
      <pc:sldChg chg="modSp mod">
        <pc:chgData name="Daria MORA" userId="39e7fe71-4a1d-42bb-8c13-2c819820ba18" providerId="ADAL" clId="{1F0EBCC5-9669-48BF-82BB-77857ABF2648}" dt="2023-08-11T07:03:42.870" v="44" actId="20577"/>
        <pc:sldMkLst>
          <pc:docMk/>
          <pc:sldMk cId="2490537911" sldId="294"/>
        </pc:sldMkLst>
        <pc:spChg chg="mod">
          <ac:chgData name="Daria MORA" userId="39e7fe71-4a1d-42bb-8c13-2c819820ba18" providerId="ADAL" clId="{1F0EBCC5-9669-48BF-82BB-77857ABF2648}" dt="2023-08-11T07:03:42.870" v="44" actId="20577"/>
          <ac:spMkLst>
            <pc:docMk/>
            <pc:sldMk cId="2490537911" sldId="294"/>
            <ac:spMk id="7" creationId="{00000000-0000-0000-0000-000000000000}"/>
          </ac:spMkLst>
        </pc:spChg>
      </pc:sldChg>
      <pc:sldChg chg="modSp mod">
        <pc:chgData name="Daria MORA" userId="39e7fe71-4a1d-42bb-8c13-2c819820ba18" providerId="ADAL" clId="{1F0EBCC5-9669-48BF-82BB-77857ABF2648}" dt="2023-08-11T07:03:47.967" v="46" actId="20577"/>
        <pc:sldMkLst>
          <pc:docMk/>
          <pc:sldMk cId="2274717231" sldId="295"/>
        </pc:sldMkLst>
        <pc:spChg chg="mod">
          <ac:chgData name="Daria MORA" userId="39e7fe71-4a1d-42bb-8c13-2c819820ba18" providerId="ADAL" clId="{1F0EBCC5-9669-48BF-82BB-77857ABF2648}" dt="2023-08-11T07:03:47.967" v="46" actId="20577"/>
          <ac:spMkLst>
            <pc:docMk/>
            <pc:sldMk cId="2274717231" sldId="295"/>
            <ac:spMk id="7" creationId="{00000000-0000-0000-0000-000000000000}"/>
          </ac:spMkLst>
        </pc:spChg>
      </pc:sldChg>
      <pc:sldChg chg="modSp mod">
        <pc:chgData name="Daria MORA" userId="39e7fe71-4a1d-42bb-8c13-2c819820ba18" providerId="ADAL" clId="{1F0EBCC5-9669-48BF-82BB-77857ABF2648}" dt="2023-08-11T07:02:17.890" v="30" actId="20577"/>
        <pc:sldMkLst>
          <pc:docMk/>
          <pc:sldMk cId="1949502911" sldId="296"/>
        </pc:sldMkLst>
        <pc:spChg chg="mod">
          <ac:chgData name="Daria MORA" userId="39e7fe71-4a1d-42bb-8c13-2c819820ba18" providerId="ADAL" clId="{1F0EBCC5-9669-48BF-82BB-77857ABF2648}" dt="2023-08-11T07:02:17.890" v="30" actId="20577"/>
          <ac:spMkLst>
            <pc:docMk/>
            <pc:sldMk cId="1949502911" sldId="296"/>
            <ac:spMk id="10" creationId="{00000000-0000-0000-0000-000000000000}"/>
          </ac:spMkLst>
        </pc:spChg>
      </pc:sldChg>
      <pc:sldChg chg="addSp delSp modSp mod">
        <pc:chgData name="Daria MORA" userId="39e7fe71-4a1d-42bb-8c13-2c819820ba18" providerId="ADAL" clId="{1F0EBCC5-9669-48BF-82BB-77857ABF2648}" dt="2023-08-11T08:46:28.601" v="140" actId="1076"/>
        <pc:sldMkLst>
          <pc:docMk/>
          <pc:sldMk cId="377931367" sldId="297"/>
        </pc:sldMkLst>
        <pc:spChg chg="mod">
          <ac:chgData name="Daria MORA" userId="39e7fe71-4a1d-42bb-8c13-2c819820ba18" providerId="ADAL" clId="{1F0EBCC5-9669-48BF-82BB-77857ABF2648}" dt="2023-08-11T07:01:17.187" v="17" actId="20577"/>
          <ac:spMkLst>
            <pc:docMk/>
            <pc:sldMk cId="377931367" sldId="297"/>
            <ac:spMk id="12" creationId="{00000000-0000-0000-0000-000000000000}"/>
          </ac:spMkLst>
        </pc:spChg>
        <pc:spChg chg="mod">
          <ac:chgData name="Daria MORA" userId="39e7fe71-4a1d-42bb-8c13-2c819820ba18" providerId="ADAL" clId="{1F0EBCC5-9669-48BF-82BB-77857ABF2648}" dt="2023-08-11T07:01:33.092" v="24" actId="20577"/>
          <ac:spMkLst>
            <pc:docMk/>
            <pc:sldMk cId="377931367" sldId="297"/>
            <ac:spMk id="14" creationId="{00000000-0000-0000-0000-000000000000}"/>
          </ac:spMkLst>
        </pc:spChg>
        <pc:picChg chg="add mod">
          <ac:chgData name="Daria MORA" userId="39e7fe71-4a1d-42bb-8c13-2c819820ba18" providerId="ADAL" clId="{1F0EBCC5-9669-48BF-82BB-77857ABF2648}" dt="2023-08-11T08:46:28.601" v="140" actId="1076"/>
          <ac:picMkLst>
            <pc:docMk/>
            <pc:sldMk cId="377931367" sldId="297"/>
            <ac:picMk id="6" creationId="{46E7D78D-1CE5-67E1-7AB4-F10F356DDF51}"/>
          </ac:picMkLst>
        </pc:picChg>
        <pc:picChg chg="del">
          <ac:chgData name="Daria MORA" userId="39e7fe71-4a1d-42bb-8c13-2c819820ba18" providerId="ADAL" clId="{1F0EBCC5-9669-48BF-82BB-77857ABF2648}" dt="2023-08-11T07:01:50.226" v="28" actId="478"/>
          <ac:picMkLst>
            <pc:docMk/>
            <pc:sldMk cId="377931367" sldId="297"/>
            <ac:picMk id="26" creationId="{00000000-0000-0000-0000-000000000000}"/>
          </ac:picMkLst>
        </pc:picChg>
        <pc:picChg chg="del">
          <ac:chgData name="Daria MORA" userId="39e7fe71-4a1d-42bb-8c13-2c819820ba18" providerId="ADAL" clId="{1F0EBCC5-9669-48BF-82BB-77857ABF2648}" dt="2023-08-11T07:01:26.888" v="21" actId="478"/>
          <ac:picMkLst>
            <pc:docMk/>
            <pc:sldMk cId="377931367" sldId="297"/>
            <ac:picMk id="1027" creationId="{00000000-0000-0000-0000-000000000000}"/>
          </ac:picMkLst>
        </pc:picChg>
        <pc:picChg chg="mod">
          <ac:chgData name="Daria MORA" userId="39e7fe71-4a1d-42bb-8c13-2c819820ba18" providerId="ADAL" clId="{1F0EBCC5-9669-48BF-82BB-77857ABF2648}" dt="2023-08-11T07:01:39.678" v="26" actId="1076"/>
          <ac:picMkLst>
            <pc:docMk/>
            <pc:sldMk cId="377931367" sldId="297"/>
            <ac:picMk id="1029" creationId="{00000000-0000-0000-0000-000000000000}"/>
          </ac:picMkLst>
        </pc:picChg>
        <pc:picChg chg="mod">
          <ac:chgData name="Daria MORA" userId="39e7fe71-4a1d-42bb-8c13-2c819820ba18" providerId="ADAL" clId="{1F0EBCC5-9669-48BF-82BB-77857ABF2648}" dt="2023-08-11T07:01:36.520" v="25" actId="1076"/>
          <ac:picMkLst>
            <pc:docMk/>
            <pc:sldMk cId="377931367" sldId="297"/>
            <ac:picMk id="1030" creationId="{00000000-0000-0000-0000-000000000000}"/>
          </ac:picMkLst>
        </pc:picChg>
        <pc:picChg chg="mod">
          <ac:chgData name="Daria MORA" userId="39e7fe71-4a1d-42bb-8c13-2c819820ba18" providerId="ADAL" clId="{1F0EBCC5-9669-48BF-82BB-77857ABF2648}" dt="2023-08-11T07:01:42.389" v="27" actId="1076"/>
          <ac:picMkLst>
            <pc:docMk/>
            <pc:sldMk cId="377931367" sldId="297"/>
            <ac:picMk id="1036" creationId="{00000000-0000-0000-0000-000000000000}"/>
          </ac:picMkLst>
        </pc:picChg>
      </pc:sldChg>
      <pc:sldChg chg="modSp mod">
        <pc:chgData name="Daria MORA" userId="39e7fe71-4a1d-42bb-8c13-2c819820ba18" providerId="ADAL" clId="{1F0EBCC5-9669-48BF-82BB-77857ABF2648}" dt="2023-08-11T07:05:17.165" v="61" actId="20577"/>
        <pc:sldMkLst>
          <pc:docMk/>
          <pc:sldMk cId="3834567140" sldId="300"/>
        </pc:sldMkLst>
        <pc:spChg chg="mod">
          <ac:chgData name="Daria MORA" userId="39e7fe71-4a1d-42bb-8c13-2c819820ba18" providerId="ADAL" clId="{1F0EBCC5-9669-48BF-82BB-77857ABF2648}" dt="2023-08-11T07:05:17.165" v="61" actId="20577"/>
          <ac:spMkLst>
            <pc:docMk/>
            <pc:sldMk cId="3834567140" sldId="300"/>
            <ac:spMk id="12" creationId="{00000000-0000-0000-0000-000000000000}"/>
          </ac:spMkLst>
        </pc:spChg>
      </pc:sldChg>
      <pc:sldChg chg="modSp mod">
        <pc:chgData name="Daria MORA" userId="39e7fe71-4a1d-42bb-8c13-2c819820ba18" providerId="ADAL" clId="{1F0EBCC5-9669-48BF-82BB-77857ABF2648}" dt="2023-08-11T07:03:33.715" v="40" actId="20577"/>
        <pc:sldMkLst>
          <pc:docMk/>
          <pc:sldMk cId="1035687715" sldId="302"/>
        </pc:sldMkLst>
        <pc:spChg chg="mod">
          <ac:chgData name="Daria MORA" userId="39e7fe71-4a1d-42bb-8c13-2c819820ba18" providerId="ADAL" clId="{1F0EBCC5-9669-48BF-82BB-77857ABF2648}" dt="2023-08-11T07:03:33.715" v="40" actId="20577"/>
          <ac:spMkLst>
            <pc:docMk/>
            <pc:sldMk cId="1035687715" sldId="302"/>
            <ac:spMk id="12" creationId="{00000000-0000-0000-0000-000000000000}"/>
          </ac:spMkLst>
        </pc:spChg>
      </pc:sldChg>
      <pc:sldChg chg="modSp mod ord">
        <pc:chgData name="Daria MORA" userId="39e7fe71-4a1d-42bb-8c13-2c819820ba18" providerId="ADAL" clId="{1F0EBCC5-9669-48BF-82BB-77857ABF2648}" dt="2023-08-11T07:15:18.236" v="131"/>
        <pc:sldMkLst>
          <pc:docMk/>
          <pc:sldMk cId="3097456647" sldId="303"/>
        </pc:sldMkLst>
        <pc:spChg chg="mod">
          <ac:chgData name="Daria MORA" userId="39e7fe71-4a1d-42bb-8c13-2c819820ba18" providerId="ADAL" clId="{1F0EBCC5-9669-48BF-82BB-77857ABF2648}" dt="2023-08-11T07:03:06.258" v="38" actId="20577"/>
          <ac:spMkLst>
            <pc:docMk/>
            <pc:sldMk cId="3097456647" sldId="303"/>
            <ac:spMk id="10" creationId="{00000000-0000-0000-0000-000000000000}"/>
          </ac:spMkLst>
        </pc:spChg>
      </pc:sldChg>
      <pc:sldChg chg="modSp mod ord">
        <pc:chgData name="Daria MORA" userId="39e7fe71-4a1d-42bb-8c13-2c819820ba18" providerId="ADAL" clId="{1F0EBCC5-9669-48BF-82BB-77857ABF2648}" dt="2023-08-11T07:15:25.853" v="135"/>
        <pc:sldMkLst>
          <pc:docMk/>
          <pc:sldMk cId="4159648347" sldId="304"/>
        </pc:sldMkLst>
        <pc:spChg chg="mod">
          <ac:chgData name="Daria MORA" userId="39e7fe71-4a1d-42bb-8c13-2c819820ba18" providerId="ADAL" clId="{1F0EBCC5-9669-48BF-82BB-77857ABF2648}" dt="2023-08-11T07:05:22.816" v="63" actId="20577"/>
          <ac:spMkLst>
            <pc:docMk/>
            <pc:sldMk cId="4159648347" sldId="304"/>
            <ac:spMk id="10" creationId="{00000000-0000-0000-0000-000000000000}"/>
          </ac:spMkLst>
        </pc:spChg>
      </pc:sldChg>
      <pc:sldChg chg="modSp mod">
        <pc:chgData name="Daria MORA" userId="39e7fe71-4a1d-42bb-8c13-2c819820ba18" providerId="ADAL" clId="{1F0EBCC5-9669-48BF-82BB-77857ABF2648}" dt="2023-08-11T07:04:25.623" v="54" actId="20577"/>
        <pc:sldMkLst>
          <pc:docMk/>
          <pc:sldMk cId="3747797696" sldId="307"/>
        </pc:sldMkLst>
        <pc:spChg chg="mod">
          <ac:chgData name="Daria MORA" userId="39e7fe71-4a1d-42bb-8c13-2c819820ba18" providerId="ADAL" clId="{1F0EBCC5-9669-48BF-82BB-77857ABF2648}" dt="2023-08-11T07:04:25.623" v="54" actId="20577"/>
          <ac:spMkLst>
            <pc:docMk/>
            <pc:sldMk cId="3747797696" sldId="307"/>
            <ac:spMk id="12" creationId="{00000000-0000-0000-0000-000000000000}"/>
          </ac:spMkLst>
        </pc:spChg>
      </pc:sldChg>
      <pc:sldChg chg="modSp mod">
        <pc:chgData name="Daria MORA" userId="39e7fe71-4a1d-42bb-8c13-2c819820ba18" providerId="ADAL" clId="{1F0EBCC5-9669-48BF-82BB-77857ABF2648}" dt="2023-08-11T07:05:11.728" v="59" actId="20577"/>
        <pc:sldMkLst>
          <pc:docMk/>
          <pc:sldMk cId="3206535942" sldId="308"/>
        </pc:sldMkLst>
        <pc:spChg chg="mod">
          <ac:chgData name="Daria MORA" userId="39e7fe71-4a1d-42bb-8c13-2c819820ba18" providerId="ADAL" clId="{1F0EBCC5-9669-48BF-82BB-77857ABF2648}" dt="2023-08-11T07:05:11.728" v="59" actId="20577"/>
          <ac:spMkLst>
            <pc:docMk/>
            <pc:sldMk cId="3206535942" sldId="308"/>
            <ac:spMk id="12" creationId="{00000000-0000-0000-0000-000000000000}"/>
          </ac:spMkLst>
        </pc:spChg>
      </pc:sldChg>
      <pc:sldChg chg="modSp mod">
        <pc:chgData name="Daria MORA" userId="39e7fe71-4a1d-42bb-8c13-2c819820ba18" providerId="ADAL" clId="{1F0EBCC5-9669-48BF-82BB-77857ABF2648}" dt="2023-08-11T07:05:59.766" v="67" actId="688"/>
        <pc:sldMkLst>
          <pc:docMk/>
          <pc:sldMk cId="504753714" sldId="309"/>
        </pc:sldMkLst>
        <pc:spChg chg="mod">
          <ac:chgData name="Daria MORA" userId="39e7fe71-4a1d-42bb-8c13-2c819820ba18" providerId="ADAL" clId="{1F0EBCC5-9669-48BF-82BB-77857ABF2648}" dt="2023-08-11T07:05:53.394" v="66" actId="20577"/>
          <ac:spMkLst>
            <pc:docMk/>
            <pc:sldMk cId="504753714" sldId="309"/>
            <ac:spMk id="12" creationId="{00000000-0000-0000-0000-000000000000}"/>
          </ac:spMkLst>
        </pc:spChg>
        <pc:spChg chg="mod">
          <ac:chgData name="Daria MORA" userId="39e7fe71-4a1d-42bb-8c13-2c819820ba18" providerId="ADAL" clId="{1F0EBCC5-9669-48BF-82BB-77857ABF2648}" dt="2023-08-11T07:05:59.766" v="67" actId="688"/>
          <ac:spMkLst>
            <pc:docMk/>
            <pc:sldMk cId="504753714" sldId="309"/>
            <ac:spMk id="24" creationId="{E56D7750-09F3-4C47-BFDB-99060366456B}"/>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0B15FC-AA78-4033-AB2B-9DA9127034AE}" type="doc">
      <dgm:prSet loTypeId="urn:microsoft.com/office/officeart/2005/8/layout/matrix3" loCatId="matrix" qsTypeId="urn:microsoft.com/office/officeart/2005/8/quickstyle/simple1" qsCatId="simple" csTypeId="urn:microsoft.com/office/officeart/2005/8/colors/accent1_2" csCatId="accent1"/>
      <dgm:spPr/>
      <dgm:t>
        <a:bodyPr/>
        <a:lstStyle/>
        <a:p>
          <a:endParaRPr lang="en-US"/>
        </a:p>
      </dgm:t>
    </dgm:pt>
    <dgm:pt modelId="{085FD84E-65A8-41EC-B0A7-6C6316D041E1}">
      <dgm:prSet/>
      <dgm:spPr/>
      <dgm:t>
        <a:bodyPr/>
        <a:lstStyle/>
        <a:p>
          <a:r>
            <a:rPr lang="it-IT" b="1"/>
            <a:t>Counseling alla persona</a:t>
          </a:r>
          <a:endParaRPr lang="en-US"/>
        </a:p>
      </dgm:t>
    </dgm:pt>
    <dgm:pt modelId="{0CAB795C-B54B-4590-80B7-72DEF9070C62}" type="parTrans" cxnId="{8E9D07AE-E776-45D3-B9C2-18DA45ACB577}">
      <dgm:prSet/>
      <dgm:spPr/>
      <dgm:t>
        <a:bodyPr/>
        <a:lstStyle/>
        <a:p>
          <a:endParaRPr lang="en-US"/>
        </a:p>
      </dgm:t>
    </dgm:pt>
    <dgm:pt modelId="{8B97CDA6-C980-4195-A06D-B4B1FCCB3A36}" type="sibTrans" cxnId="{8E9D07AE-E776-45D3-B9C2-18DA45ACB577}">
      <dgm:prSet/>
      <dgm:spPr/>
      <dgm:t>
        <a:bodyPr/>
        <a:lstStyle/>
        <a:p>
          <a:endParaRPr lang="en-US"/>
        </a:p>
      </dgm:t>
    </dgm:pt>
    <dgm:pt modelId="{33B4F9C7-69EA-4177-A2DB-C3BC39D85667}">
      <dgm:prSet/>
      <dgm:spPr/>
      <dgm:t>
        <a:bodyPr/>
        <a:lstStyle/>
        <a:p>
          <a:r>
            <a:rPr lang="it-IT" b="1"/>
            <a:t>Counseling d’apprendimento</a:t>
          </a:r>
          <a:endParaRPr lang="en-US"/>
        </a:p>
      </dgm:t>
    </dgm:pt>
    <dgm:pt modelId="{4A895026-5D21-4FE0-AD1C-BA916C92A163}" type="parTrans" cxnId="{651B2E50-7F55-4B7B-890A-C862522A1063}">
      <dgm:prSet/>
      <dgm:spPr/>
      <dgm:t>
        <a:bodyPr/>
        <a:lstStyle/>
        <a:p>
          <a:endParaRPr lang="en-US"/>
        </a:p>
      </dgm:t>
    </dgm:pt>
    <dgm:pt modelId="{6085E425-8186-40C1-9331-2049F9E9E99F}" type="sibTrans" cxnId="{651B2E50-7F55-4B7B-890A-C862522A1063}">
      <dgm:prSet/>
      <dgm:spPr/>
      <dgm:t>
        <a:bodyPr/>
        <a:lstStyle/>
        <a:p>
          <a:endParaRPr lang="en-US"/>
        </a:p>
      </dgm:t>
    </dgm:pt>
    <dgm:pt modelId="{FA5124B2-AD49-426F-8A2F-E12B0AF9FCA3}">
      <dgm:prSet/>
      <dgm:spPr/>
      <dgm:t>
        <a:bodyPr/>
        <a:lstStyle/>
        <a:p>
          <a:r>
            <a:rPr lang="it-IT" b="1"/>
            <a:t>Counseling d’orientamento</a:t>
          </a:r>
          <a:endParaRPr lang="en-US"/>
        </a:p>
      </dgm:t>
    </dgm:pt>
    <dgm:pt modelId="{7782F4A3-D9D6-41D7-9A2A-A43C507C8041}" type="parTrans" cxnId="{7BECF381-63F7-422D-9EC5-4C71B007192F}">
      <dgm:prSet/>
      <dgm:spPr/>
      <dgm:t>
        <a:bodyPr/>
        <a:lstStyle/>
        <a:p>
          <a:endParaRPr lang="en-US"/>
        </a:p>
      </dgm:t>
    </dgm:pt>
    <dgm:pt modelId="{EF109B29-6745-4560-A030-FE8212A92A90}" type="sibTrans" cxnId="{7BECF381-63F7-422D-9EC5-4C71B007192F}">
      <dgm:prSet/>
      <dgm:spPr/>
      <dgm:t>
        <a:bodyPr/>
        <a:lstStyle/>
        <a:p>
          <a:endParaRPr lang="en-US"/>
        </a:p>
      </dgm:t>
    </dgm:pt>
    <dgm:pt modelId="{B4D440FC-327B-4BA8-AAB8-336B4507D01C}">
      <dgm:prSet/>
      <dgm:spPr/>
      <dgm:t>
        <a:bodyPr/>
        <a:lstStyle/>
        <a:p>
          <a:r>
            <a:rPr lang="it-IT" b="1"/>
            <a:t>Counseling di gruppo</a:t>
          </a:r>
          <a:endParaRPr lang="en-US"/>
        </a:p>
      </dgm:t>
    </dgm:pt>
    <dgm:pt modelId="{2E23479A-6DC3-45D3-9842-DBA76E476E9C}" type="parTrans" cxnId="{7D160AF8-02CC-4A87-B1A6-998979B803DA}">
      <dgm:prSet/>
      <dgm:spPr/>
      <dgm:t>
        <a:bodyPr/>
        <a:lstStyle/>
        <a:p>
          <a:endParaRPr lang="en-US"/>
        </a:p>
      </dgm:t>
    </dgm:pt>
    <dgm:pt modelId="{0B52DDED-53FE-46FA-9F4A-DDA41B314A03}" type="sibTrans" cxnId="{7D160AF8-02CC-4A87-B1A6-998979B803DA}">
      <dgm:prSet/>
      <dgm:spPr/>
      <dgm:t>
        <a:bodyPr/>
        <a:lstStyle/>
        <a:p>
          <a:endParaRPr lang="en-US"/>
        </a:p>
      </dgm:t>
    </dgm:pt>
    <dgm:pt modelId="{0238EB88-740C-B544-A07A-32BE56285AD2}" type="pres">
      <dgm:prSet presAssocID="{C40B15FC-AA78-4033-AB2B-9DA9127034AE}" presName="matrix" presStyleCnt="0">
        <dgm:presLayoutVars>
          <dgm:chMax val="1"/>
          <dgm:dir/>
          <dgm:resizeHandles val="exact"/>
        </dgm:presLayoutVars>
      </dgm:prSet>
      <dgm:spPr/>
    </dgm:pt>
    <dgm:pt modelId="{E15BD529-F46A-434F-87E8-4547BB9061E5}" type="pres">
      <dgm:prSet presAssocID="{C40B15FC-AA78-4033-AB2B-9DA9127034AE}" presName="diamond" presStyleLbl="bgShp" presStyleIdx="0" presStyleCnt="1"/>
      <dgm:spPr/>
    </dgm:pt>
    <dgm:pt modelId="{A5012B92-EFAC-804C-9239-06D6D32AE29E}" type="pres">
      <dgm:prSet presAssocID="{C40B15FC-AA78-4033-AB2B-9DA9127034AE}" presName="quad1" presStyleLbl="node1" presStyleIdx="0" presStyleCnt="4">
        <dgm:presLayoutVars>
          <dgm:chMax val="0"/>
          <dgm:chPref val="0"/>
          <dgm:bulletEnabled val="1"/>
        </dgm:presLayoutVars>
      </dgm:prSet>
      <dgm:spPr/>
    </dgm:pt>
    <dgm:pt modelId="{C9F1BA01-53AC-6942-8F75-57351ED92874}" type="pres">
      <dgm:prSet presAssocID="{C40B15FC-AA78-4033-AB2B-9DA9127034AE}" presName="quad2" presStyleLbl="node1" presStyleIdx="1" presStyleCnt="4">
        <dgm:presLayoutVars>
          <dgm:chMax val="0"/>
          <dgm:chPref val="0"/>
          <dgm:bulletEnabled val="1"/>
        </dgm:presLayoutVars>
      </dgm:prSet>
      <dgm:spPr/>
    </dgm:pt>
    <dgm:pt modelId="{239576B1-96A5-2D42-93BB-3252E4BCD3FF}" type="pres">
      <dgm:prSet presAssocID="{C40B15FC-AA78-4033-AB2B-9DA9127034AE}" presName="quad3" presStyleLbl="node1" presStyleIdx="2" presStyleCnt="4">
        <dgm:presLayoutVars>
          <dgm:chMax val="0"/>
          <dgm:chPref val="0"/>
          <dgm:bulletEnabled val="1"/>
        </dgm:presLayoutVars>
      </dgm:prSet>
      <dgm:spPr/>
    </dgm:pt>
    <dgm:pt modelId="{A3C6EA02-5761-9047-A74D-DBA02B09C757}" type="pres">
      <dgm:prSet presAssocID="{C40B15FC-AA78-4033-AB2B-9DA9127034AE}" presName="quad4" presStyleLbl="node1" presStyleIdx="3" presStyleCnt="4">
        <dgm:presLayoutVars>
          <dgm:chMax val="0"/>
          <dgm:chPref val="0"/>
          <dgm:bulletEnabled val="1"/>
        </dgm:presLayoutVars>
      </dgm:prSet>
      <dgm:spPr/>
    </dgm:pt>
  </dgm:ptLst>
  <dgm:cxnLst>
    <dgm:cxn modelId="{E71E9911-99C5-EE47-A811-66A6CDDE6469}" type="presOf" srcId="{33B4F9C7-69EA-4177-A2DB-C3BC39D85667}" destId="{C9F1BA01-53AC-6942-8F75-57351ED92874}" srcOrd="0" destOrd="0" presId="urn:microsoft.com/office/officeart/2005/8/layout/matrix3"/>
    <dgm:cxn modelId="{651B2E50-7F55-4B7B-890A-C862522A1063}" srcId="{C40B15FC-AA78-4033-AB2B-9DA9127034AE}" destId="{33B4F9C7-69EA-4177-A2DB-C3BC39D85667}" srcOrd="1" destOrd="0" parTransId="{4A895026-5D21-4FE0-AD1C-BA916C92A163}" sibTransId="{6085E425-8186-40C1-9331-2049F9E9E99F}"/>
    <dgm:cxn modelId="{41721178-7727-9641-9537-9BE3BF0D7D6D}" type="presOf" srcId="{B4D440FC-327B-4BA8-AAB8-336B4507D01C}" destId="{A3C6EA02-5761-9047-A74D-DBA02B09C757}" srcOrd="0" destOrd="0" presId="urn:microsoft.com/office/officeart/2005/8/layout/matrix3"/>
    <dgm:cxn modelId="{7BECF381-63F7-422D-9EC5-4C71B007192F}" srcId="{C40B15FC-AA78-4033-AB2B-9DA9127034AE}" destId="{FA5124B2-AD49-426F-8A2F-E12B0AF9FCA3}" srcOrd="2" destOrd="0" parTransId="{7782F4A3-D9D6-41D7-9A2A-A43C507C8041}" sibTransId="{EF109B29-6745-4560-A030-FE8212A92A90}"/>
    <dgm:cxn modelId="{17943994-B853-5F47-8C4F-0B81AF5E6133}" type="presOf" srcId="{C40B15FC-AA78-4033-AB2B-9DA9127034AE}" destId="{0238EB88-740C-B544-A07A-32BE56285AD2}" srcOrd="0" destOrd="0" presId="urn:microsoft.com/office/officeart/2005/8/layout/matrix3"/>
    <dgm:cxn modelId="{AC38E09E-804A-4B4A-A616-03F8BECCAD65}" type="presOf" srcId="{085FD84E-65A8-41EC-B0A7-6C6316D041E1}" destId="{A5012B92-EFAC-804C-9239-06D6D32AE29E}" srcOrd="0" destOrd="0" presId="urn:microsoft.com/office/officeart/2005/8/layout/matrix3"/>
    <dgm:cxn modelId="{D74CE2A8-6D38-464D-B2BB-3593A2B2E4D7}" type="presOf" srcId="{FA5124B2-AD49-426F-8A2F-E12B0AF9FCA3}" destId="{239576B1-96A5-2D42-93BB-3252E4BCD3FF}" srcOrd="0" destOrd="0" presId="urn:microsoft.com/office/officeart/2005/8/layout/matrix3"/>
    <dgm:cxn modelId="{8E9D07AE-E776-45D3-B9C2-18DA45ACB577}" srcId="{C40B15FC-AA78-4033-AB2B-9DA9127034AE}" destId="{085FD84E-65A8-41EC-B0A7-6C6316D041E1}" srcOrd="0" destOrd="0" parTransId="{0CAB795C-B54B-4590-80B7-72DEF9070C62}" sibTransId="{8B97CDA6-C980-4195-A06D-B4B1FCCB3A36}"/>
    <dgm:cxn modelId="{7D160AF8-02CC-4A87-B1A6-998979B803DA}" srcId="{C40B15FC-AA78-4033-AB2B-9DA9127034AE}" destId="{B4D440FC-327B-4BA8-AAB8-336B4507D01C}" srcOrd="3" destOrd="0" parTransId="{2E23479A-6DC3-45D3-9842-DBA76E476E9C}" sibTransId="{0B52DDED-53FE-46FA-9F4A-DDA41B314A03}"/>
    <dgm:cxn modelId="{26740203-7F0D-8742-B2E4-3775B4CEF6EB}" type="presParOf" srcId="{0238EB88-740C-B544-A07A-32BE56285AD2}" destId="{E15BD529-F46A-434F-87E8-4547BB9061E5}" srcOrd="0" destOrd="0" presId="urn:microsoft.com/office/officeart/2005/8/layout/matrix3"/>
    <dgm:cxn modelId="{FF069C7C-E90D-B14F-B895-AA61D7204C96}" type="presParOf" srcId="{0238EB88-740C-B544-A07A-32BE56285AD2}" destId="{A5012B92-EFAC-804C-9239-06D6D32AE29E}" srcOrd="1" destOrd="0" presId="urn:microsoft.com/office/officeart/2005/8/layout/matrix3"/>
    <dgm:cxn modelId="{E4EFE9B0-E07E-4049-9ADC-3530A34CD129}" type="presParOf" srcId="{0238EB88-740C-B544-A07A-32BE56285AD2}" destId="{C9F1BA01-53AC-6942-8F75-57351ED92874}" srcOrd="2" destOrd="0" presId="urn:microsoft.com/office/officeart/2005/8/layout/matrix3"/>
    <dgm:cxn modelId="{F9B26746-0AF4-6B41-BE15-7EB11106C859}" type="presParOf" srcId="{0238EB88-740C-B544-A07A-32BE56285AD2}" destId="{239576B1-96A5-2D42-93BB-3252E4BCD3FF}" srcOrd="3" destOrd="0" presId="urn:microsoft.com/office/officeart/2005/8/layout/matrix3"/>
    <dgm:cxn modelId="{4C4457DD-A1B8-B046-8B29-1DA1C145B2BD}" type="presParOf" srcId="{0238EB88-740C-B544-A07A-32BE56285AD2}" destId="{A3C6EA02-5761-9047-A74D-DBA02B09C757}"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5BD529-F46A-434F-87E8-4547BB9061E5}">
      <dsp:nvSpPr>
        <dsp:cNvPr id="0" name=""/>
        <dsp:cNvSpPr/>
      </dsp:nvSpPr>
      <dsp:spPr>
        <a:xfrm>
          <a:off x="164590" y="0"/>
          <a:ext cx="4351338" cy="4351338"/>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012B92-EFAC-804C-9239-06D6D32AE29E}">
      <dsp:nvSpPr>
        <dsp:cNvPr id="0" name=""/>
        <dsp:cNvSpPr/>
      </dsp:nvSpPr>
      <dsp:spPr>
        <a:xfrm>
          <a:off x="577968" y="413377"/>
          <a:ext cx="1697021" cy="16970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it-IT" sz="1500" b="1" kern="1200"/>
            <a:t>Counseling alla persona</a:t>
          </a:r>
          <a:endParaRPr lang="en-US" sz="1500" kern="1200"/>
        </a:p>
      </dsp:txBody>
      <dsp:txXfrm>
        <a:off x="660810" y="496219"/>
        <a:ext cx="1531337" cy="1531337"/>
      </dsp:txXfrm>
    </dsp:sp>
    <dsp:sp modelId="{C9F1BA01-53AC-6942-8F75-57351ED92874}">
      <dsp:nvSpPr>
        <dsp:cNvPr id="0" name=""/>
        <dsp:cNvSpPr/>
      </dsp:nvSpPr>
      <dsp:spPr>
        <a:xfrm>
          <a:off x="2405530" y="413377"/>
          <a:ext cx="1697021" cy="16970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it-IT" sz="1500" b="1" kern="1200"/>
            <a:t>Counseling d’apprendimento</a:t>
          </a:r>
          <a:endParaRPr lang="en-US" sz="1500" kern="1200"/>
        </a:p>
      </dsp:txBody>
      <dsp:txXfrm>
        <a:off x="2488372" y="496219"/>
        <a:ext cx="1531337" cy="1531337"/>
      </dsp:txXfrm>
    </dsp:sp>
    <dsp:sp modelId="{239576B1-96A5-2D42-93BB-3252E4BCD3FF}">
      <dsp:nvSpPr>
        <dsp:cNvPr id="0" name=""/>
        <dsp:cNvSpPr/>
      </dsp:nvSpPr>
      <dsp:spPr>
        <a:xfrm>
          <a:off x="577968" y="2240939"/>
          <a:ext cx="1697021" cy="16970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it-IT" sz="1500" b="1" kern="1200"/>
            <a:t>Counseling d’orientamento</a:t>
          </a:r>
          <a:endParaRPr lang="en-US" sz="1500" kern="1200"/>
        </a:p>
      </dsp:txBody>
      <dsp:txXfrm>
        <a:off x="660810" y="2323781"/>
        <a:ext cx="1531337" cy="1531337"/>
      </dsp:txXfrm>
    </dsp:sp>
    <dsp:sp modelId="{A3C6EA02-5761-9047-A74D-DBA02B09C757}">
      <dsp:nvSpPr>
        <dsp:cNvPr id="0" name=""/>
        <dsp:cNvSpPr/>
      </dsp:nvSpPr>
      <dsp:spPr>
        <a:xfrm>
          <a:off x="2405530" y="2240939"/>
          <a:ext cx="1697021" cy="16970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it-IT" sz="1500" b="1" kern="1200"/>
            <a:t>Counseling di gruppo</a:t>
          </a:r>
          <a:endParaRPr lang="en-US" sz="1500" kern="1200"/>
        </a:p>
      </dsp:txBody>
      <dsp:txXfrm>
        <a:off x="2488372" y="2323781"/>
        <a:ext cx="1531337" cy="1531337"/>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2D093D22-5E59-6345-BAEE-97E74818A753}" type="datetimeFigureOut">
              <a:rPr lang="it-IT" smtClean="0"/>
              <a:t>23/09/2023</a:t>
            </a:fld>
            <a:endParaRPr lang="it-IT"/>
          </a:p>
        </p:txBody>
      </p:sp>
      <p:sp>
        <p:nvSpPr>
          <p:cNvPr id="4" name="Segnaposto immagine diapositiva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C09A7F0-6D8E-B34C-8D35-E84AE3A68D04}" type="slidenum">
              <a:rPr lang="it-IT" smtClean="0"/>
              <a:t>‹N›</a:t>
            </a:fld>
            <a:endParaRPr lang="it-IT"/>
          </a:p>
        </p:txBody>
      </p:sp>
    </p:spTree>
    <p:extLst>
      <p:ext uri="{BB962C8B-B14F-4D97-AF65-F5344CB8AC3E}">
        <p14:creationId xmlns:p14="http://schemas.microsoft.com/office/powerpoint/2010/main" val="1521370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C09A7F0-6D8E-B34C-8D35-E84AE3A68D04}" type="slidenum">
              <a:rPr lang="it-IT" smtClean="0"/>
              <a:t>2</a:t>
            </a:fld>
            <a:endParaRPr lang="it-IT"/>
          </a:p>
        </p:txBody>
      </p:sp>
    </p:spTree>
    <p:extLst>
      <p:ext uri="{BB962C8B-B14F-4D97-AF65-F5344CB8AC3E}">
        <p14:creationId xmlns:p14="http://schemas.microsoft.com/office/powerpoint/2010/main" val="1735726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C09A7F0-6D8E-B34C-8D35-E84AE3A68D04}" type="slidenum">
              <a:rPr lang="it-IT" smtClean="0"/>
              <a:t>14</a:t>
            </a:fld>
            <a:endParaRPr lang="it-IT"/>
          </a:p>
        </p:txBody>
      </p:sp>
    </p:spTree>
    <p:extLst>
      <p:ext uri="{BB962C8B-B14F-4D97-AF65-F5344CB8AC3E}">
        <p14:creationId xmlns:p14="http://schemas.microsoft.com/office/powerpoint/2010/main" val="1144640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C09A7F0-6D8E-B34C-8D35-E84AE3A68D04}" type="slidenum">
              <a:rPr lang="it-IT" smtClean="0"/>
              <a:t>15</a:t>
            </a:fld>
            <a:endParaRPr lang="it-IT"/>
          </a:p>
        </p:txBody>
      </p:sp>
    </p:spTree>
    <p:extLst>
      <p:ext uri="{BB962C8B-B14F-4D97-AF65-F5344CB8AC3E}">
        <p14:creationId xmlns:p14="http://schemas.microsoft.com/office/powerpoint/2010/main" val="260201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C09A7F0-6D8E-B34C-8D35-E84AE3A68D04}" type="slidenum">
              <a:rPr lang="it-IT" smtClean="0"/>
              <a:t>16</a:t>
            </a:fld>
            <a:endParaRPr lang="it-IT"/>
          </a:p>
        </p:txBody>
      </p:sp>
    </p:spTree>
    <p:extLst>
      <p:ext uri="{BB962C8B-B14F-4D97-AF65-F5344CB8AC3E}">
        <p14:creationId xmlns:p14="http://schemas.microsoft.com/office/powerpoint/2010/main" val="63635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C09A7F0-6D8E-B34C-8D35-E84AE3A68D04}" type="slidenum">
              <a:rPr lang="it-IT" smtClean="0"/>
              <a:t>17</a:t>
            </a:fld>
            <a:endParaRPr lang="it-IT"/>
          </a:p>
        </p:txBody>
      </p:sp>
    </p:spTree>
    <p:extLst>
      <p:ext uri="{BB962C8B-B14F-4D97-AF65-F5344CB8AC3E}">
        <p14:creationId xmlns:p14="http://schemas.microsoft.com/office/powerpoint/2010/main" val="10746771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C09A7F0-6D8E-B34C-8D35-E84AE3A68D04}" type="slidenum">
              <a:rPr lang="it-IT" smtClean="0"/>
              <a:t>18</a:t>
            </a:fld>
            <a:endParaRPr lang="it-IT"/>
          </a:p>
        </p:txBody>
      </p:sp>
    </p:spTree>
    <p:extLst>
      <p:ext uri="{BB962C8B-B14F-4D97-AF65-F5344CB8AC3E}">
        <p14:creationId xmlns:p14="http://schemas.microsoft.com/office/powerpoint/2010/main" val="41956023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C09A7F0-6D8E-B34C-8D35-E84AE3A68D04}" type="slidenum">
              <a:rPr lang="it-IT" smtClean="0"/>
              <a:t>19</a:t>
            </a:fld>
            <a:endParaRPr lang="it-IT"/>
          </a:p>
        </p:txBody>
      </p:sp>
    </p:spTree>
    <p:extLst>
      <p:ext uri="{BB962C8B-B14F-4D97-AF65-F5344CB8AC3E}">
        <p14:creationId xmlns:p14="http://schemas.microsoft.com/office/powerpoint/2010/main" val="2108477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C09A7F0-6D8E-B34C-8D35-E84AE3A68D04}" type="slidenum">
              <a:rPr lang="it-IT" smtClean="0"/>
              <a:t>20</a:t>
            </a:fld>
            <a:endParaRPr lang="it-IT"/>
          </a:p>
        </p:txBody>
      </p:sp>
    </p:spTree>
    <p:extLst>
      <p:ext uri="{BB962C8B-B14F-4D97-AF65-F5344CB8AC3E}">
        <p14:creationId xmlns:p14="http://schemas.microsoft.com/office/powerpoint/2010/main" val="39110499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C09A7F0-6D8E-B34C-8D35-E84AE3A68D04}" type="slidenum">
              <a:rPr lang="it-IT" smtClean="0"/>
              <a:t>21</a:t>
            </a:fld>
            <a:endParaRPr lang="it-IT"/>
          </a:p>
        </p:txBody>
      </p:sp>
    </p:spTree>
    <p:extLst>
      <p:ext uri="{BB962C8B-B14F-4D97-AF65-F5344CB8AC3E}">
        <p14:creationId xmlns:p14="http://schemas.microsoft.com/office/powerpoint/2010/main" val="3807773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C09A7F0-6D8E-B34C-8D35-E84AE3A68D04}" type="slidenum">
              <a:rPr lang="it-IT" smtClean="0"/>
              <a:t>22</a:t>
            </a:fld>
            <a:endParaRPr lang="it-IT"/>
          </a:p>
        </p:txBody>
      </p:sp>
    </p:spTree>
    <p:extLst>
      <p:ext uri="{BB962C8B-B14F-4D97-AF65-F5344CB8AC3E}">
        <p14:creationId xmlns:p14="http://schemas.microsoft.com/office/powerpoint/2010/main" val="35293904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03A7E-91B0-4E5B-92AE-E949F0151777}"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4351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C09A7F0-6D8E-B34C-8D35-E84AE3A68D04}" type="slidenum">
              <a:rPr lang="it-IT" smtClean="0"/>
              <a:t>3</a:t>
            </a:fld>
            <a:endParaRPr lang="it-IT"/>
          </a:p>
        </p:txBody>
      </p:sp>
    </p:spTree>
    <p:extLst>
      <p:ext uri="{BB962C8B-B14F-4D97-AF65-F5344CB8AC3E}">
        <p14:creationId xmlns:p14="http://schemas.microsoft.com/office/powerpoint/2010/main" val="28765228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C09A7F0-6D8E-B34C-8D35-E84AE3A68D04}" type="slidenum">
              <a:rPr lang="it-IT" smtClean="0"/>
              <a:t>26</a:t>
            </a:fld>
            <a:endParaRPr lang="it-IT"/>
          </a:p>
        </p:txBody>
      </p:sp>
    </p:spTree>
    <p:extLst>
      <p:ext uri="{BB962C8B-B14F-4D97-AF65-F5344CB8AC3E}">
        <p14:creationId xmlns:p14="http://schemas.microsoft.com/office/powerpoint/2010/main" val="24127749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C09A7F0-6D8E-B34C-8D35-E84AE3A68D04}" type="slidenum">
              <a:rPr lang="it-IT" smtClean="0"/>
              <a:t>27</a:t>
            </a:fld>
            <a:endParaRPr lang="it-IT"/>
          </a:p>
        </p:txBody>
      </p:sp>
    </p:spTree>
    <p:extLst>
      <p:ext uri="{BB962C8B-B14F-4D97-AF65-F5344CB8AC3E}">
        <p14:creationId xmlns:p14="http://schemas.microsoft.com/office/powerpoint/2010/main" val="22223941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C09A7F0-6D8E-B34C-8D35-E84AE3A68D04}" type="slidenum">
              <a:rPr lang="it-IT" smtClean="0"/>
              <a:t>28</a:t>
            </a:fld>
            <a:endParaRPr lang="it-IT"/>
          </a:p>
        </p:txBody>
      </p:sp>
    </p:spTree>
    <p:extLst>
      <p:ext uri="{BB962C8B-B14F-4D97-AF65-F5344CB8AC3E}">
        <p14:creationId xmlns:p14="http://schemas.microsoft.com/office/powerpoint/2010/main" val="34148337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C09A7F0-6D8E-B34C-8D35-E84AE3A68D04}" type="slidenum">
              <a:rPr lang="it-IT" smtClean="0"/>
              <a:t>29</a:t>
            </a:fld>
            <a:endParaRPr lang="it-IT"/>
          </a:p>
        </p:txBody>
      </p:sp>
    </p:spTree>
    <p:extLst>
      <p:ext uri="{BB962C8B-B14F-4D97-AF65-F5344CB8AC3E}">
        <p14:creationId xmlns:p14="http://schemas.microsoft.com/office/powerpoint/2010/main" val="22195062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C09A7F0-6D8E-B34C-8D35-E84AE3A68D04}" type="slidenum">
              <a:rPr lang="it-IT" smtClean="0"/>
              <a:t>30</a:t>
            </a:fld>
            <a:endParaRPr lang="it-IT"/>
          </a:p>
        </p:txBody>
      </p:sp>
    </p:spTree>
    <p:extLst>
      <p:ext uri="{BB962C8B-B14F-4D97-AF65-F5344CB8AC3E}">
        <p14:creationId xmlns:p14="http://schemas.microsoft.com/office/powerpoint/2010/main" val="3589920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C09A7F0-6D8E-B34C-8D35-E84AE3A68D04}" type="slidenum">
              <a:rPr lang="it-IT" smtClean="0"/>
              <a:t>4</a:t>
            </a:fld>
            <a:endParaRPr lang="it-IT"/>
          </a:p>
        </p:txBody>
      </p:sp>
    </p:spTree>
    <p:extLst>
      <p:ext uri="{BB962C8B-B14F-4D97-AF65-F5344CB8AC3E}">
        <p14:creationId xmlns:p14="http://schemas.microsoft.com/office/powerpoint/2010/main" val="933919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C09A7F0-6D8E-B34C-8D35-E84AE3A68D04}" type="slidenum">
              <a:rPr lang="it-IT" smtClean="0"/>
              <a:t>5</a:t>
            </a:fld>
            <a:endParaRPr lang="it-IT"/>
          </a:p>
        </p:txBody>
      </p:sp>
    </p:spTree>
    <p:extLst>
      <p:ext uri="{BB962C8B-B14F-4D97-AF65-F5344CB8AC3E}">
        <p14:creationId xmlns:p14="http://schemas.microsoft.com/office/powerpoint/2010/main" val="2578358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C09A7F0-6D8E-B34C-8D35-E84AE3A68D04}" type="slidenum">
              <a:rPr lang="it-IT" smtClean="0"/>
              <a:pPr/>
              <a:t>6</a:t>
            </a:fld>
            <a:endParaRPr lang="it-IT"/>
          </a:p>
        </p:txBody>
      </p:sp>
    </p:spTree>
    <p:extLst>
      <p:ext uri="{BB962C8B-B14F-4D97-AF65-F5344CB8AC3E}">
        <p14:creationId xmlns:p14="http://schemas.microsoft.com/office/powerpoint/2010/main" val="3888375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C09A7F0-6D8E-B34C-8D35-E84AE3A68D04}" type="slidenum">
              <a:rPr lang="it-IT" smtClean="0"/>
              <a:t>7</a:t>
            </a:fld>
            <a:endParaRPr lang="it-IT"/>
          </a:p>
        </p:txBody>
      </p:sp>
    </p:spTree>
    <p:extLst>
      <p:ext uri="{BB962C8B-B14F-4D97-AF65-F5344CB8AC3E}">
        <p14:creationId xmlns:p14="http://schemas.microsoft.com/office/powerpoint/2010/main" val="3198912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09A7F0-6D8E-B34C-8D35-E84AE3A68D04}"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845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09A7F0-6D8E-B34C-8D35-E84AE3A68D04}"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4434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C09A7F0-6D8E-B34C-8D35-E84AE3A68D04}" type="slidenum">
              <a:rPr lang="it-IT" smtClean="0"/>
              <a:t>13</a:t>
            </a:fld>
            <a:endParaRPr lang="it-IT"/>
          </a:p>
        </p:txBody>
      </p:sp>
    </p:spTree>
    <p:extLst>
      <p:ext uri="{BB962C8B-B14F-4D97-AF65-F5344CB8AC3E}">
        <p14:creationId xmlns:p14="http://schemas.microsoft.com/office/powerpoint/2010/main" val="936582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stile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C08C3616-FA92-0F44-B6D1-81F6EA6AE92C}" type="datetimeFigureOut">
              <a:rPr lang="it-IT" smtClean="0"/>
              <a:t>23/09/2023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4A032A5-23E3-C647-AAB1-C723956778F6}" type="slidenum">
              <a:rPr lang="it-IT" smtClean="0"/>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08C3616-FA92-0F44-B6D1-81F6EA6AE92C}" type="datetimeFigureOut">
              <a:rPr lang="it-IT" smtClean="0"/>
              <a:t>23/09/2023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4A032A5-23E3-C647-AAB1-C723956778F6}" type="slidenum">
              <a:rPr lang="it-IT" smtClean="0"/>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stile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08C3616-FA92-0F44-B6D1-81F6EA6AE92C}" type="datetimeFigureOut">
              <a:rPr lang="it-IT" smtClean="0"/>
              <a:t>23/09/2023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4A032A5-23E3-C647-AAB1-C723956778F6}" type="slidenum">
              <a:rPr lang="it-IT" smtClean="0"/>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08C3616-FA92-0F44-B6D1-81F6EA6AE92C}" type="datetimeFigureOut">
              <a:rPr lang="it-IT" smtClean="0"/>
              <a:t>23/09/2023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4A032A5-23E3-C647-AAB1-C723956778F6}" type="slidenum">
              <a:rPr lang="it-IT" smtClean="0"/>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stile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C08C3616-FA92-0F44-B6D1-81F6EA6AE92C}" type="datetimeFigureOut">
              <a:rPr lang="it-IT" smtClean="0"/>
              <a:t>23/09/2023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4A032A5-23E3-C647-AAB1-C723956778F6}" type="slidenum">
              <a:rPr lang="it-IT" smtClean="0"/>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C08C3616-FA92-0F44-B6D1-81F6EA6AE92C}" type="datetimeFigureOut">
              <a:rPr lang="it-IT" smtClean="0"/>
              <a:t>23/09/2023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94A032A5-23E3-C647-AAB1-C723956778F6}" type="slidenum">
              <a:rPr lang="it-IT" smtClean="0"/>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stile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C08C3616-FA92-0F44-B6D1-81F6EA6AE92C}" type="datetimeFigureOut">
              <a:rPr lang="it-IT" smtClean="0"/>
              <a:t>23/09/2023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94A032A5-23E3-C647-AAB1-C723956778F6}" type="slidenum">
              <a:rPr lang="it-IT" smtClean="0"/>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dirty="0"/>
          </a:p>
        </p:txBody>
      </p:sp>
      <p:sp>
        <p:nvSpPr>
          <p:cNvPr id="3" name="Date Placeholder 2"/>
          <p:cNvSpPr>
            <a:spLocks noGrp="1"/>
          </p:cNvSpPr>
          <p:nvPr>
            <p:ph type="dt" sz="half" idx="10"/>
          </p:nvPr>
        </p:nvSpPr>
        <p:spPr/>
        <p:txBody>
          <a:bodyPr/>
          <a:lstStyle/>
          <a:p>
            <a:fld id="{C08C3616-FA92-0F44-B6D1-81F6EA6AE92C}" type="datetimeFigureOut">
              <a:rPr lang="it-IT" smtClean="0"/>
              <a:t>23/09/2023</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94A032A5-23E3-C647-AAB1-C723956778F6}" type="slidenum">
              <a:rPr lang="it-IT" smtClean="0"/>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8C3616-FA92-0F44-B6D1-81F6EA6AE92C}" type="datetimeFigureOut">
              <a:rPr lang="it-IT" smtClean="0"/>
              <a:t>23/09/2023</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94A032A5-23E3-C647-AAB1-C723956778F6}" type="slidenum">
              <a:rPr lang="it-IT" smtClean="0"/>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stile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C08C3616-FA92-0F44-B6D1-81F6EA6AE92C}" type="datetimeFigureOut">
              <a:rPr lang="it-IT" smtClean="0"/>
              <a:t>23/09/2023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94A032A5-23E3-C647-AAB1-C723956778F6}" type="slidenum">
              <a:rPr lang="it-IT" smtClean="0"/>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stile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Trascinare l'immagine su un segnaposto o fare clic sull'icona per aggiungerla</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C08C3616-FA92-0F44-B6D1-81F6EA6AE92C}" type="datetimeFigureOut">
              <a:rPr lang="it-IT" smtClean="0"/>
              <a:t>23/09/2023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94A032A5-23E3-C647-AAB1-C723956778F6}" type="slidenum">
              <a:rPr lang="it-IT" smtClean="0"/>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stile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8C3616-FA92-0F44-B6D1-81F6EA6AE92C}" type="datetimeFigureOut">
              <a:rPr lang="it-IT" smtClean="0"/>
              <a:t>23/09/2023</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A032A5-23E3-C647-AAB1-C723956778F6}" type="slidenum">
              <a:rPr lang="it-IT" smtClean="0"/>
              <a:t>‹N›</a:t>
            </a:fld>
            <a:endParaRPr lang="it-IT"/>
          </a:p>
        </p:txBody>
      </p:sp>
    </p:spTree>
    <p:extLst>
      <p:ext uri="{BB962C8B-B14F-4D97-AF65-F5344CB8AC3E}">
        <p14:creationId xmlns:p14="http://schemas.microsoft.com/office/powerpoint/2010/main" val="20661952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hyperlink" Target="https://www.cla.unipr.it/it/corsi/corsi-extracurricolari/232/"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franco.bisceglie@unipr.it"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hyperlink" Target="mailto:consiglieradifiducia@unipr.it"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jfif"/></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hyperlink" Target="https://unipr.cartaconto.credit-agricole.it/" TargetMode="External"/><Relationship Id="rId9"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hyperlink" Target="https://www.unipr.it/welcome-day-2023"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3.png"/><Relationship Id="rId7"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unipr.it/convenzioni-con-attivita-commerciali-0" TargetMode="External"/><Relationship Id="rId5" Type="http://schemas.openxmlformats.org/officeDocument/2006/relationships/hyperlink" Target="https://www.unipr.it/servizi/oltre-lo-studio/cinema-musica-e-teatri-convenzioni" TargetMode="External"/><Relationship Id="rId4" Type="http://schemas.openxmlformats.org/officeDocument/2006/relationships/hyperlink" Target="https://www.unipr.it/servizi/oltre-lo-studio/mobilita-aziendal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hyperlink" Target="http://cai.unipr.it/" TargetMode="Externa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8" Type="http://schemas.openxmlformats.org/officeDocument/2006/relationships/hyperlink" Target="mailto:dolores.rollo@unipr.it" TargetMode="External"/><Relationship Id="rId13" Type="http://schemas.openxmlformats.org/officeDocument/2006/relationships/image" Target="../media/image28.jpeg"/><Relationship Id="rId3" Type="http://schemas.openxmlformats.org/officeDocument/2006/relationships/hyperlink" Target="http://cai.unipr.it/it/accoglienza-e-sportello-alloggi/141/" TargetMode="External"/><Relationship Id="rId7" Type="http://schemas.openxmlformats.org/officeDocument/2006/relationships/hyperlink" Target="mailto:cai@unipr.it" TargetMode="External"/><Relationship Id="rId12"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hyperlink" Target="https://serviziergo.er-go.it/vetrina/vetrina.php?ateneo=PR" TargetMode="External"/><Relationship Id="rId11" Type="http://schemas.openxmlformats.org/officeDocument/2006/relationships/hyperlink" Target="http://cai.unipr.it/" TargetMode="External"/><Relationship Id="rId5" Type="http://schemas.openxmlformats.org/officeDocument/2006/relationships/hyperlink" Target="mailto:welcome@unipr.it" TargetMode="External"/><Relationship Id="rId10" Type="http://schemas.openxmlformats.org/officeDocument/2006/relationships/image" Target="../media/image26.jpeg"/><Relationship Id="rId4" Type="http://schemas.openxmlformats.org/officeDocument/2006/relationships/hyperlink" Target="http://cai.unipr.it/it/le-eli-che/42/" TargetMode="External"/><Relationship Id="rId9" Type="http://schemas.openxmlformats.org/officeDocument/2006/relationships/hyperlink" Target="http://cai.unipr.it/it/couseling-psicologico/140/"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mailto:dolores.rollo@unipr.it" TargetMode="External"/><Relationship Id="rId2" Type="http://schemas.openxmlformats.org/officeDocument/2006/relationships/hyperlink" Target="mailto:cai@unipr.it" TargetMode="External"/><Relationship Id="rId1" Type="http://schemas.openxmlformats.org/officeDocument/2006/relationships/slideLayout" Target="../slideLayouts/slideLayout2.xml"/><Relationship Id="rId4" Type="http://schemas.openxmlformats.org/officeDocument/2006/relationships/hyperlink" Target="http://cai.unipr.it/" TargetMode="Externa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9.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www.unipr.it/assistenza-sanitaria" TargetMode="Externa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3.png"/><Relationship Id="rId7" Type="http://schemas.openxmlformats.org/officeDocument/2006/relationships/hyperlink" Target="https://www.unipr.it/node/17128"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mailto:formazione@forumsolidarieta.it" TargetMode="External"/><Relationship Id="rId5" Type="http://schemas.openxmlformats.org/officeDocument/2006/relationships/hyperlink" Target="http://www.capas.unipr.it/" TargetMode="External"/><Relationship Id="rId4" Type="http://schemas.openxmlformats.org/officeDocument/2006/relationships/hyperlink" Target="http://www.cusparma.it/"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corsi.unipr.it/cdl-bio" TargetMode="External"/><Relationship Id="rId5" Type="http://schemas.openxmlformats.org/officeDocument/2006/relationships/hyperlink" Target="https://scvsa.unipr.it/it" TargetMode="External"/><Relationship Id="rId4" Type="http://schemas.openxmlformats.org/officeDocument/2006/relationships/hyperlink" Target="http://www.unipr.i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mailto:urp@unipr.it" TargetMode="Externa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unipr.esse3.cineca.it/ListaAppelliOfferta.do"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cla.unipr.it/it/corsi/corsi-idoneita-curricolare/francese/79/" TargetMode="External"/><Relationship Id="rId5" Type="http://schemas.openxmlformats.org/officeDocument/2006/relationships/hyperlink" Target="https://www.cla.unipr.it/it/corsi/corsi-idoneita-curricolare/inglese/78/" TargetMode="External"/><Relationship Id="rId4" Type="http://schemas.openxmlformats.org/officeDocument/2006/relationships/hyperlink" Target="https://eur01.safelinks.protection.outlook.com/?url=https://www.cla.unipr.it/it/corsi/corsi-idoneita-curricolare/76/&amp;data=05|01|valeria.rossi@unipr.it|4d0c978e41e64993aad408dbba9b4590|bb064bc5b7a841ecbabed7beb3faeb1c|0|0|638308948269165476|Unknown|TWFpbGZsb3d8eyJWIjoiMC4wLjAwMDAiLCJQIjoiV2luMzIiLCJBTiI6Ik1haWwiLCJXVCI6Mn0%3D|3000|||&amp;sdata=Q8XuVTi%2BstYQLh9uWdzUZfIPWe1B0j5aKA8m3xXUAZo%3D&amp;reserved=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0"/>
            <a:ext cx="9144000" cy="6916615"/>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800" dirty="0"/>
              <a:t>WELCOME DAY 2023</a:t>
            </a:r>
          </a:p>
          <a:p>
            <a:pPr algn="ctr"/>
            <a:endParaRPr lang="it-IT" sz="4800" dirty="0"/>
          </a:p>
          <a:p>
            <a:pPr algn="ctr"/>
            <a:r>
              <a:rPr lang="it-IT" sz="3600" dirty="0"/>
              <a:t>CORSO DI LAUREA IN BIOLOGIA</a:t>
            </a:r>
          </a:p>
          <a:p>
            <a:pPr algn="ctr"/>
            <a:endParaRPr lang="it-IT" sz="3600" dirty="0"/>
          </a:p>
          <a:p>
            <a:pPr algn="ctr"/>
            <a:r>
              <a:rPr lang="it-IT" sz="2800" dirty="0"/>
              <a:t>Dipartimento di Scienze Chimiche, della Vita e della Sostenibilità Ambientale (SCVSA)</a:t>
            </a:r>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602" y="274118"/>
            <a:ext cx="2632194" cy="996823"/>
          </a:xfrm>
          <a:prstGeom prst="rect">
            <a:avLst/>
          </a:prstGeom>
        </p:spPr>
      </p:pic>
      <p:sp>
        <p:nvSpPr>
          <p:cNvPr id="2" name="CasellaDiTesto 1"/>
          <p:cNvSpPr txBox="1"/>
          <p:nvPr/>
        </p:nvSpPr>
        <p:spPr>
          <a:xfrm>
            <a:off x="3222594" y="6271846"/>
            <a:ext cx="3603677" cy="461665"/>
          </a:xfrm>
          <a:prstGeom prst="rect">
            <a:avLst/>
          </a:prstGeom>
          <a:noFill/>
        </p:spPr>
        <p:txBody>
          <a:bodyPr wrap="square" rtlCol="0">
            <a:spAutoFit/>
          </a:bodyPr>
          <a:lstStyle/>
          <a:p>
            <a:r>
              <a:rPr lang="it-IT" sz="2400" dirty="0">
                <a:solidFill>
                  <a:schemeClr val="bg1"/>
                </a:solidFill>
              </a:rPr>
              <a:t>25 Settembre 2023</a:t>
            </a:r>
            <a:endParaRPr lang="it-IT" dirty="0">
              <a:solidFill>
                <a:schemeClr val="bg1"/>
              </a:solidFill>
            </a:endParaRPr>
          </a:p>
        </p:txBody>
      </p:sp>
      <p:pic>
        <p:nvPicPr>
          <p:cNvPr id="10" name="Immagine 9" descr="Immagine che contiene testo, Carattere, logo, design&#10;&#10;Descrizione generata automaticamente">
            <a:extLst>
              <a:ext uri="{FF2B5EF4-FFF2-40B4-BE49-F238E27FC236}">
                <a16:creationId xmlns:a16="http://schemas.microsoft.com/office/drawing/2014/main" id="{BFA627ED-A44B-F13E-89C5-0932162CBFE5}"/>
              </a:ext>
            </a:extLst>
          </p:cNvPr>
          <p:cNvPicPr>
            <a:picLocks noChangeAspect="1"/>
          </p:cNvPicPr>
          <p:nvPr/>
        </p:nvPicPr>
        <p:blipFill>
          <a:blip r:embed="rId3"/>
          <a:stretch>
            <a:fillRect/>
          </a:stretch>
        </p:blipFill>
        <p:spPr>
          <a:xfrm>
            <a:off x="7155402" y="4865932"/>
            <a:ext cx="1593870" cy="531189"/>
          </a:xfrm>
          <a:prstGeom prst="rect">
            <a:avLst/>
          </a:prstGeom>
        </p:spPr>
      </p:pic>
    </p:spTree>
    <p:extLst>
      <p:ext uri="{BB962C8B-B14F-4D97-AF65-F5344CB8AC3E}">
        <p14:creationId xmlns:p14="http://schemas.microsoft.com/office/powerpoint/2010/main" val="76914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po 12"/>
          <p:cNvGrpSpPr/>
          <p:nvPr/>
        </p:nvGrpSpPr>
        <p:grpSpPr>
          <a:xfrm>
            <a:off x="0" y="6150708"/>
            <a:ext cx="9144000" cy="765907"/>
            <a:chOff x="0" y="6150708"/>
            <a:chExt cx="9144000" cy="765907"/>
          </a:xfrm>
        </p:grpSpPr>
        <p:sp>
          <p:nvSpPr>
            <p:cNvPr id="5" name="Rettangolo 4"/>
            <p:cNvSpPr/>
            <p:nvPr/>
          </p:nvSpPr>
          <p:spPr>
            <a:xfrm>
              <a:off x="0" y="6150708"/>
              <a:ext cx="9144000" cy="765907"/>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9323" y="6287216"/>
              <a:ext cx="1547446" cy="492890"/>
            </a:xfrm>
            <a:prstGeom prst="rect">
              <a:avLst/>
            </a:prstGeom>
          </p:spPr>
        </p:pic>
      </p:grpSp>
      <p:sp>
        <p:nvSpPr>
          <p:cNvPr id="8" name="CasellaDiTesto 7"/>
          <p:cNvSpPr txBox="1"/>
          <p:nvPr/>
        </p:nvSpPr>
        <p:spPr>
          <a:xfrm>
            <a:off x="528506" y="398566"/>
            <a:ext cx="7980181" cy="95410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CENTRO LINGUISTICO DI ATENEO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CORSI DI LINGUA EXTRACURRICOLARI</a:t>
            </a:r>
            <a:endParaRPr kumimoji="0" lang="it-IT" sz="2400" b="0" i="0" u="none" strike="noStrike" kern="1200" cap="none" spc="0" normalizeH="0" baseline="0" noProof="0" dirty="0">
              <a:ln>
                <a:noFill/>
              </a:ln>
              <a:solidFill>
                <a:prstClr val="black"/>
              </a:solidFill>
              <a:effectLst/>
              <a:uLnTx/>
              <a:uFillTx/>
              <a:latin typeface="MS Shell Dlg 2" panose="020B0604030504040204" pitchFamily="34" charset="0"/>
              <a:ea typeface="+mn-ea"/>
              <a:cs typeface="+mn-cs"/>
            </a:endParaRPr>
          </a:p>
        </p:txBody>
      </p:sp>
      <p:sp>
        <p:nvSpPr>
          <p:cNvPr id="7" name="CasellaDiTesto 6"/>
          <p:cNvSpPr txBox="1"/>
          <p:nvPr/>
        </p:nvSpPr>
        <p:spPr>
          <a:xfrm>
            <a:off x="453006" y="1550960"/>
            <a:ext cx="8237988" cy="132343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19191A"/>
                </a:solidFill>
                <a:effectLst/>
                <a:uLnTx/>
                <a:uFillTx/>
                <a:latin typeface="Calibri" panose="020F0502020204030204"/>
                <a:ea typeface="+mn-ea"/>
                <a:cs typeface="+mn-cs"/>
              </a:rPr>
              <a:t>Il Centro Linguistico di Ateneo organizza inoltre corsi extracurricolari di diverse lingue e livelli, che gli studenti interessati possono frequentare gratuitamente previa iscrizione.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19191A"/>
                </a:solidFill>
                <a:effectLst/>
                <a:uLnTx/>
                <a:uFillTx/>
                <a:latin typeface="Calibri" panose="020F0502020204030204"/>
                <a:ea typeface="+mn-ea"/>
                <a:cs typeface="+mn-cs"/>
              </a:rPr>
              <a:t>L’offerta di corsi pubblicata sul sito del CLA si rinnova periodicamente.</a:t>
            </a:r>
          </a:p>
        </p:txBody>
      </p:sp>
      <p:sp>
        <p:nvSpPr>
          <p:cNvPr id="10" name="Rettangolo 9"/>
          <p:cNvSpPr/>
          <p:nvPr/>
        </p:nvSpPr>
        <p:spPr>
          <a:xfrm>
            <a:off x="233823" y="6348995"/>
            <a:ext cx="199420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rPr>
              <a:t>Welcome Day 2023</a:t>
            </a:r>
          </a:p>
        </p:txBody>
      </p:sp>
      <p:sp>
        <p:nvSpPr>
          <p:cNvPr id="3" name="CasellaDiTesto 2">
            <a:extLst>
              <a:ext uri="{FF2B5EF4-FFF2-40B4-BE49-F238E27FC236}">
                <a16:creationId xmlns:a16="http://schemas.microsoft.com/office/drawing/2014/main" id="{AA090F1C-61F6-19D7-4267-DDF41CBA3FE9}"/>
              </a:ext>
            </a:extLst>
          </p:cNvPr>
          <p:cNvSpPr txBox="1"/>
          <p:nvPr/>
        </p:nvSpPr>
        <p:spPr>
          <a:xfrm>
            <a:off x="500122" y="3093097"/>
            <a:ext cx="5927474"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Corsi di lingua extracurricolari: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hlinkClick r:id="rId4"/>
              </a:rPr>
              <a:t>https://www.cla.unipr.it/it/corsi/corsi-extracurricolari/232/</a:t>
            </a:r>
            <a:endParaRPr kumimoji="0" lang="it-IT"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38030E2E-00F2-63D5-7BC8-D212F8EAF492}"/>
              </a:ext>
            </a:extLst>
          </p:cNvPr>
          <p:cNvSpPr txBox="1"/>
          <p:nvPr/>
        </p:nvSpPr>
        <p:spPr>
          <a:xfrm>
            <a:off x="500122" y="4210260"/>
            <a:ext cx="518761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19191A"/>
                </a:solidFill>
                <a:effectLst/>
                <a:uLnTx/>
                <a:uFillTx/>
                <a:latin typeface="Calibri" panose="020F0502020204030204"/>
                <a:ea typeface="+mn-ea"/>
                <a:cs typeface="+mn-cs"/>
              </a:rPr>
              <a:t>I corsi di </a:t>
            </a:r>
            <a:r>
              <a:rPr kumimoji="0" lang="it-IT" sz="1600" b="1" i="0" u="none" strike="noStrike" kern="1200" cap="none" spc="0" normalizeH="0" baseline="0" noProof="0" dirty="0">
                <a:ln>
                  <a:noFill/>
                </a:ln>
                <a:solidFill>
                  <a:srgbClr val="19191A"/>
                </a:solidFill>
                <a:effectLst/>
                <a:uLnTx/>
                <a:uFillTx/>
                <a:latin typeface="Calibri" panose="020F0502020204030204"/>
                <a:ea typeface="+mn-ea"/>
                <a:cs typeface="+mn-cs"/>
              </a:rPr>
              <a:t>inglese</a:t>
            </a:r>
            <a:r>
              <a:rPr kumimoji="0" lang="it-IT" sz="1600" b="0" i="0" u="none" strike="noStrike" kern="1200" cap="none" spc="0" normalizeH="0" baseline="0" noProof="0" dirty="0">
                <a:ln>
                  <a:noFill/>
                </a:ln>
                <a:solidFill>
                  <a:srgbClr val="19191A"/>
                </a:solidFill>
                <a:effectLst/>
                <a:uLnTx/>
                <a:uFillTx/>
                <a:latin typeface="Calibri" panose="020F0502020204030204"/>
                <a:ea typeface="+mn-ea"/>
                <a:cs typeface="+mn-cs"/>
              </a:rPr>
              <a:t>, </a:t>
            </a:r>
            <a:r>
              <a:rPr kumimoji="0" lang="it-IT" sz="1600" b="1" i="0" u="none" strike="noStrike" kern="1200" cap="none" spc="0" normalizeH="0" baseline="0" noProof="0" dirty="0">
                <a:ln>
                  <a:noFill/>
                </a:ln>
                <a:solidFill>
                  <a:srgbClr val="19191A"/>
                </a:solidFill>
                <a:effectLst/>
                <a:uLnTx/>
                <a:uFillTx/>
                <a:latin typeface="Calibri" panose="020F0502020204030204"/>
                <a:ea typeface="+mn-ea"/>
                <a:cs typeface="+mn-cs"/>
              </a:rPr>
              <a:t>francese</a:t>
            </a:r>
            <a:r>
              <a:rPr kumimoji="0" lang="it-IT" sz="1600" b="0" i="0" u="none" strike="noStrike" kern="1200" cap="none" spc="0" normalizeH="0" baseline="0" noProof="0" dirty="0">
                <a:ln>
                  <a:noFill/>
                </a:ln>
                <a:solidFill>
                  <a:srgbClr val="19191A"/>
                </a:solidFill>
                <a:effectLst/>
                <a:uLnTx/>
                <a:uFillTx/>
                <a:latin typeface="Calibri" panose="020F0502020204030204"/>
                <a:ea typeface="+mn-ea"/>
                <a:cs typeface="+mn-cs"/>
              </a:rPr>
              <a:t>, </a:t>
            </a:r>
            <a:r>
              <a:rPr kumimoji="0" lang="it-IT" sz="1600" b="1" i="0" u="none" strike="noStrike" kern="1200" cap="none" spc="0" normalizeH="0" baseline="0" noProof="0" dirty="0">
                <a:ln>
                  <a:noFill/>
                </a:ln>
                <a:solidFill>
                  <a:srgbClr val="19191A"/>
                </a:solidFill>
                <a:effectLst/>
                <a:uLnTx/>
                <a:uFillTx/>
                <a:latin typeface="Calibri" panose="020F0502020204030204"/>
                <a:ea typeface="+mn-ea"/>
                <a:cs typeface="+mn-cs"/>
              </a:rPr>
              <a:t>tedesco</a:t>
            </a:r>
            <a:r>
              <a:rPr kumimoji="0" lang="it-IT" sz="1600" b="0" i="0" u="none" strike="noStrike" kern="1200" cap="none" spc="0" normalizeH="0" baseline="0" noProof="0" dirty="0">
                <a:ln>
                  <a:noFill/>
                </a:ln>
                <a:solidFill>
                  <a:srgbClr val="19191A"/>
                </a:solidFill>
                <a:effectLst/>
                <a:uLnTx/>
                <a:uFillTx/>
                <a:latin typeface="Calibri" panose="020F0502020204030204"/>
                <a:ea typeface="+mn-ea"/>
                <a:cs typeface="+mn-cs"/>
              </a:rPr>
              <a:t>, </a:t>
            </a:r>
            <a:r>
              <a:rPr kumimoji="0" lang="it-IT" sz="1600" b="1" i="0" u="none" strike="noStrike" kern="1200" cap="none" spc="0" normalizeH="0" baseline="0" noProof="0" dirty="0">
                <a:ln>
                  <a:noFill/>
                </a:ln>
                <a:solidFill>
                  <a:srgbClr val="19191A"/>
                </a:solidFill>
                <a:effectLst/>
                <a:uLnTx/>
                <a:uFillTx/>
                <a:latin typeface="Calibri" panose="020F0502020204030204"/>
                <a:ea typeface="+mn-ea"/>
                <a:cs typeface="+mn-cs"/>
              </a:rPr>
              <a:t>spagnolo</a:t>
            </a:r>
            <a:r>
              <a:rPr kumimoji="0" lang="it-IT" sz="1600" b="0" i="0" u="none" strike="noStrike" kern="1200" cap="none" spc="0" normalizeH="0" baseline="0" noProof="0" dirty="0">
                <a:ln>
                  <a:noFill/>
                </a:ln>
                <a:solidFill>
                  <a:srgbClr val="19191A"/>
                </a:solidFill>
                <a:effectLst/>
                <a:uLnTx/>
                <a:uFillTx/>
                <a:latin typeface="Calibri" panose="020F0502020204030204"/>
                <a:ea typeface="+mn-ea"/>
                <a:cs typeface="+mn-cs"/>
              </a:rPr>
              <a:t> e </a:t>
            </a:r>
            <a:r>
              <a:rPr kumimoji="0" lang="it-IT" sz="1600" b="1" i="0" u="none" strike="noStrike" kern="1200" cap="none" spc="0" normalizeH="0" baseline="0" noProof="0" dirty="0">
                <a:ln>
                  <a:noFill/>
                </a:ln>
                <a:solidFill>
                  <a:srgbClr val="19191A"/>
                </a:solidFill>
                <a:effectLst/>
                <a:uLnTx/>
                <a:uFillTx/>
                <a:latin typeface="Calibri" panose="020F0502020204030204"/>
                <a:ea typeface="+mn-ea"/>
                <a:cs typeface="+mn-cs"/>
              </a:rPr>
              <a:t>portoghese</a:t>
            </a:r>
            <a:r>
              <a:rPr kumimoji="0" lang="it-IT" sz="1600" b="0" i="0" u="none" strike="noStrike" kern="1200" cap="none" spc="0" normalizeH="0" baseline="0" noProof="0" dirty="0">
                <a:ln>
                  <a:noFill/>
                </a:ln>
                <a:solidFill>
                  <a:srgbClr val="19191A"/>
                </a:solidFill>
                <a:effectLst/>
                <a:uLnTx/>
                <a:uFillTx/>
                <a:latin typeface="Calibri" panose="020F0502020204030204"/>
                <a:ea typeface="+mn-ea"/>
                <a:cs typeface="+mn-cs"/>
              </a:rPr>
              <a:t> sono utili anche in preparazione al Language Placement Test di Ateneo per la mobilità internazionale.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srgbClr val="19191A"/>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19191A"/>
                </a:solidFill>
                <a:effectLst/>
                <a:uLnTx/>
                <a:uFillTx/>
                <a:latin typeface="Calibri" panose="020F0502020204030204"/>
                <a:ea typeface="+mn-ea"/>
                <a:cs typeface="+mn-cs"/>
              </a:rPr>
              <a:t>Oltre a questi, sono frequentemente proposti corsi di </a:t>
            </a:r>
            <a:r>
              <a:rPr kumimoji="0" lang="it-IT" sz="1600" b="1" i="0" u="none" strike="noStrike" kern="1200" cap="none" spc="0" normalizeH="0" baseline="0" noProof="0" dirty="0">
                <a:ln>
                  <a:noFill/>
                </a:ln>
                <a:solidFill>
                  <a:srgbClr val="19191A"/>
                </a:solidFill>
                <a:effectLst/>
                <a:uLnTx/>
                <a:uFillTx/>
                <a:latin typeface="Calibri" panose="020F0502020204030204"/>
                <a:ea typeface="+mn-ea"/>
                <a:cs typeface="+mn-cs"/>
              </a:rPr>
              <a:t>russo</a:t>
            </a:r>
            <a:r>
              <a:rPr kumimoji="0" lang="it-IT" sz="1600" b="0" i="0" u="none" strike="noStrike" kern="1200" cap="none" spc="0" normalizeH="0" baseline="0" noProof="0" dirty="0">
                <a:ln>
                  <a:noFill/>
                </a:ln>
                <a:solidFill>
                  <a:srgbClr val="19191A"/>
                </a:solidFill>
                <a:effectLst/>
                <a:uLnTx/>
                <a:uFillTx/>
                <a:latin typeface="Calibri" panose="020F0502020204030204"/>
                <a:ea typeface="+mn-ea"/>
                <a:cs typeface="+mn-cs"/>
              </a:rPr>
              <a:t>, </a:t>
            </a:r>
            <a:r>
              <a:rPr kumimoji="0" lang="it-IT" sz="1600" b="1" i="0" u="none" strike="noStrike" kern="1200" cap="none" spc="0" normalizeH="0" baseline="0" noProof="0" dirty="0">
                <a:ln>
                  <a:noFill/>
                </a:ln>
                <a:solidFill>
                  <a:srgbClr val="19191A"/>
                </a:solidFill>
                <a:effectLst/>
                <a:uLnTx/>
                <a:uFillTx/>
                <a:latin typeface="Calibri" panose="020F0502020204030204"/>
                <a:ea typeface="+mn-ea"/>
                <a:cs typeface="+mn-cs"/>
              </a:rPr>
              <a:t>cinese</a:t>
            </a:r>
            <a:r>
              <a:rPr kumimoji="0" lang="it-IT" sz="1600" b="0" i="0" u="none" strike="noStrike" kern="1200" cap="none" spc="0" normalizeH="0" baseline="0" noProof="0" dirty="0">
                <a:ln>
                  <a:noFill/>
                </a:ln>
                <a:solidFill>
                  <a:srgbClr val="19191A"/>
                </a:solidFill>
                <a:effectLst/>
                <a:uLnTx/>
                <a:uFillTx/>
                <a:latin typeface="Calibri" panose="020F0502020204030204"/>
                <a:ea typeface="+mn-ea"/>
                <a:cs typeface="+mn-cs"/>
              </a:rPr>
              <a:t>, </a:t>
            </a:r>
            <a:r>
              <a:rPr kumimoji="0" lang="it-IT" sz="1600" b="1" i="0" u="none" strike="noStrike" kern="1200" cap="none" spc="0" normalizeH="0" baseline="0" noProof="0" dirty="0">
                <a:ln>
                  <a:noFill/>
                </a:ln>
                <a:solidFill>
                  <a:srgbClr val="19191A"/>
                </a:solidFill>
                <a:effectLst/>
                <a:uLnTx/>
                <a:uFillTx/>
                <a:latin typeface="Calibri" panose="020F0502020204030204"/>
                <a:ea typeface="+mn-ea"/>
                <a:cs typeface="+mn-cs"/>
              </a:rPr>
              <a:t>giapponese</a:t>
            </a:r>
            <a:r>
              <a:rPr kumimoji="0" lang="it-IT" sz="1600" b="0" i="0" u="none" strike="noStrike" kern="1200" cap="none" spc="0" normalizeH="0" baseline="0" noProof="0" dirty="0">
                <a:ln>
                  <a:noFill/>
                </a:ln>
                <a:solidFill>
                  <a:srgbClr val="19191A"/>
                </a:solidFill>
                <a:effectLst/>
                <a:uLnTx/>
                <a:uFillTx/>
                <a:latin typeface="Calibri" panose="020F0502020204030204"/>
                <a:ea typeface="+mn-ea"/>
                <a:cs typeface="+mn-cs"/>
              </a:rPr>
              <a:t> e </a:t>
            </a:r>
            <a:r>
              <a:rPr kumimoji="0" lang="it-IT" sz="1600" b="1" i="0" u="none" strike="noStrike" kern="1200" cap="none" spc="0" normalizeH="0" baseline="0" noProof="0" dirty="0">
                <a:ln>
                  <a:noFill/>
                </a:ln>
                <a:solidFill>
                  <a:srgbClr val="19191A"/>
                </a:solidFill>
                <a:effectLst/>
                <a:uLnTx/>
                <a:uFillTx/>
                <a:latin typeface="Calibri" panose="020F0502020204030204"/>
                <a:ea typeface="+mn-ea"/>
                <a:cs typeface="+mn-cs"/>
              </a:rPr>
              <a:t>arabo</a:t>
            </a:r>
            <a:r>
              <a:rPr kumimoji="0" lang="it-IT" sz="1600" b="0" i="0" u="none" strike="noStrike" kern="1200" cap="none" spc="0" normalizeH="0" baseline="0" noProof="0" dirty="0">
                <a:ln>
                  <a:noFill/>
                </a:ln>
                <a:solidFill>
                  <a:srgbClr val="19191A"/>
                </a:solidFill>
                <a:effectLst/>
                <a:uLnTx/>
                <a:uFillTx/>
                <a:latin typeface="Calibri" panose="020F0502020204030204"/>
                <a:ea typeface="+mn-ea"/>
                <a:cs typeface="+mn-cs"/>
              </a:rPr>
              <a:t>.</a:t>
            </a:r>
          </a:p>
        </p:txBody>
      </p:sp>
      <p:pic>
        <p:nvPicPr>
          <p:cNvPr id="14" name="Immagine 13" descr="Immagine che contiene vestiti, persona, Viso umano, donna&#10;&#10;Descrizione generata automaticamente">
            <a:extLst>
              <a:ext uri="{FF2B5EF4-FFF2-40B4-BE49-F238E27FC236}">
                <a16:creationId xmlns:a16="http://schemas.microsoft.com/office/drawing/2014/main" id="{94FF48FF-B5C6-CDA6-407A-AEBCDB8C8BF9}"/>
              </a:ext>
            </a:extLst>
          </p:cNvPr>
          <p:cNvPicPr>
            <a:picLocks noChangeAspect="1"/>
          </p:cNvPicPr>
          <p:nvPr/>
        </p:nvPicPr>
        <p:blipFill>
          <a:blip r:embed="rId5"/>
          <a:stretch>
            <a:fillRect/>
          </a:stretch>
        </p:blipFill>
        <p:spPr>
          <a:xfrm>
            <a:off x="5922628" y="4073224"/>
            <a:ext cx="2768366" cy="1843732"/>
          </a:xfrm>
          <a:prstGeom prst="rect">
            <a:avLst/>
          </a:prstGeom>
        </p:spPr>
      </p:pic>
    </p:spTree>
    <p:extLst>
      <p:ext uri="{BB962C8B-B14F-4D97-AF65-F5344CB8AC3E}">
        <p14:creationId xmlns:p14="http://schemas.microsoft.com/office/powerpoint/2010/main" val="4618351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7D705A-6739-B8B9-A0A9-A99C033B132D}"/>
              </a:ext>
            </a:extLst>
          </p:cNvPr>
          <p:cNvSpPr>
            <a:spLocks noGrp="1"/>
          </p:cNvSpPr>
          <p:nvPr>
            <p:ph type="ctrTitle"/>
          </p:nvPr>
        </p:nvSpPr>
        <p:spPr>
          <a:xfrm>
            <a:off x="1037848" y="116492"/>
            <a:ext cx="6858000" cy="677622"/>
          </a:xfrm>
        </p:spPr>
        <p:txBody>
          <a:bodyPr>
            <a:noAutofit/>
          </a:bodyPr>
          <a:lstStyle/>
          <a:p>
            <a:r>
              <a:rPr lang="it-IT" sz="4400" b="1" i="0" dirty="0">
                <a:solidFill>
                  <a:srgbClr val="005FB8"/>
                </a:solidFill>
                <a:effectLst/>
                <a:latin typeface="Lato" panose="020F0502020204030203" pitchFamily="34" charset="0"/>
              </a:rPr>
              <a:t>Test non selettivo</a:t>
            </a:r>
            <a:endParaRPr lang="it-IT" sz="4400" dirty="0"/>
          </a:p>
        </p:txBody>
      </p:sp>
      <p:sp>
        <p:nvSpPr>
          <p:cNvPr id="3" name="Sottotitolo 2">
            <a:extLst>
              <a:ext uri="{FF2B5EF4-FFF2-40B4-BE49-F238E27FC236}">
                <a16:creationId xmlns:a16="http://schemas.microsoft.com/office/drawing/2014/main" id="{7FCBA0A2-F82A-E35E-D6BF-BD2FE68DA500}"/>
              </a:ext>
            </a:extLst>
          </p:cNvPr>
          <p:cNvSpPr>
            <a:spLocks noGrp="1"/>
          </p:cNvSpPr>
          <p:nvPr>
            <p:ph type="subTitle" idx="1"/>
          </p:nvPr>
        </p:nvSpPr>
        <p:spPr>
          <a:xfrm>
            <a:off x="133165" y="659428"/>
            <a:ext cx="9010835" cy="4669422"/>
          </a:xfrm>
        </p:spPr>
        <p:txBody>
          <a:bodyPr>
            <a:noAutofit/>
          </a:bodyPr>
          <a:lstStyle/>
          <a:p>
            <a:pPr algn="just">
              <a:lnSpc>
                <a:spcPct val="150000"/>
              </a:lnSpc>
            </a:pPr>
            <a:r>
              <a:rPr lang="it-IT" sz="1400" dirty="0">
                <a:solidFill>
                  <a:srgbClr val="19191A"/>
                </a:solidFill>
                <a:latin typeface="Arial" panose="020B0604020202020204" pitchFamily="34" charset="0"/>
                <a:cs typeface="Arial" panose="020B0604020202020204" pitchFamily="34" charset="0"/>
              </a:rPr>
              <a:t>Per gli studenti immatricolati al primo anno è previsto il test non selettivo di verifica delle conoscenze (</a:t>
            </a:r>
            <a:r>
              <a:rPr lang="it-IT" sz="1400" b="1" dirty="0" err="1">
                <a:solidFill>
                  <a:srgbClr val="19191A"/>
                </a:solidFill>
                <a:latin typeface="Arial" panose="020B0604020202020204" pitchFamily="34" charset="0"/>
                <a:cs typeface="Arial" panose="020B0604020202020204" pitchFamily="34" charset="0"/>
              </a:rPr>
              <a:t>TOLC-B@casa</a:t>
            </a:r>
            <a:r>
              <a:rPr lang="it-IT" sz="1400" dirty="0">
                <a:solidFill>
                  <a:srgbClr val="19191A"/>
                </a:solidFill>
                <a:latin typeface="Arial" panose="020B0604020202020204" pitchFamily="34" charset="0"/>
                <a:cs typeface="Arial" panose="020B0604020202020204" pitchFamily="34" charset="0"/>
              </a:rPr>
              <a:t>) che permette di valutare il proprio livello di preparazione nell'ambito delle discipline matematiche, fisiche, chimiche e biologiche. </a:t>
            </a:r>
          </a:p>
          <a:p>
            <a:pPr algn="just">
              <a:lnSpc>
                <a:spcPct val="150000"/>
              </a:lnSpc>
            </a:pPr>
            <a:r>
              <a:rPr lang="it-IT" sz="1400" dirty="0">
                <a:solidFill>
                  <a:srgbClr val="19191A"/>
                </a:solidFill>
                <a:latin typeface="Arial" panose="020B0604020202020204" pitchFamily="34" charset="0"/>
                <a:cs typeface="Arial" panose="020B0604020202020204" pitchFamily="34" charset="0"/>
              </a:rPr>
              <a:t>Il </a:t>
            </a:r>
            <a:r>
              <a:rPr lang="it-IT" sz="1400" b="1" dirty="0">
                <a:solidFill>
                  <a:srgbClr val="19191A"/>
                </a:solidFill>
                <a:latin typeface="Arial" panose="020B0604020202020204" pitchFamily="34" charset="0"/>
                <a:cs typeface="Arial" panose="020B0604020202020204" pitchFamily="34" charset="0"/>
              </a:rPr>
              <a:t>mancato superamento della soglia prevista (16/50 punti di soglia che non comprendono i quesiti "extra" (30 domande) di inglese) comporta l'attribuzione di un obbligo formativo aggiuntivo (OFA) che deve essere assolto, durante il primo anno di corso superando almeno uno tra gli esami di Chimica, Fisica e Matematica.</a:t>
            </a:r>
            <a:r>
              <a:rPr lang="it-IT" sz="1400" dirty="0">
                <a:solidFill>
                  <a:srgbClr val="19191A"/>
                </a:solidFill>
                <a:latin typeface="Arial" panose="020B0604020202020204" pitchFamily="34" charset="0"/>
                <a:cs typeface="Arial" panose="020B0604020202020204" pitchFamily="34" charset="0"/>
              </a:rPr>
              <a:t> </a:t>
            </a:r>
          </a:p>
          <a:p>
            <a:pPr algn="just">
              <a:lnSpc>
                <a:spcPct val="150000"/>
              </a:lnSpc>
            </a:pPr>
            <a:r>
              <a:rPr lang="it-IT" sz="1400" b="1" dirty="0">
                <a:solidFill>
                  <a:srgbClr val="19191A"/>
                </a:solidFill>
                <a:latin typeface="Arial" panose="020B0604020202020204" pitchFamily="34" charset="0"/>
                <a:cs typeface="Arial" panose="020B0604020202020204" pitchFamily="34" charset="0"/>
              </a:rPr>
              <a:t>Il mancato adempimento dell’obbligo comporta il blocco dell’iscrizione agli appelli del secondo anno di corso</a:t>
            </a:r>
            <a:r>
              <a:rPr lang="it-IT" sz="1400" dirty="0">
                <a:solidFill>
                  <a:srgbClr val="19191A"/>
                </a:solidFill>
                <a:latin typeface="Arial" panose="020B0604020202020204" pitchFamily="34" charset="0"/>
                <a:cs typeface="Arial" panose="020B0604020202020204" pitchFamily="34" charset="0"/>
              </a:rPr>
              <a:t>.</a:t>
            </a:r>
          </a:p>
          <a:p>
            <a:pPr algn="just">
              <a:lnSpc>
                <a:spcPct val="150000"/>
              </a:lnSpc>
            </a:pPr>
            <a:r>
              <a:rPr lang="it-IT" sz="1400" dirty="0">
                <a:solidFill>
                  <a:srgbClr val="19191A"/>
                </a:solidFill>
                <a:latin typeface="Arial" panose="020B0604020202020204" pitchFamily="34" charset="0"/>
                <a:cs typeface="Arial" panose="020B0604020202020204" pitchFamily="34" charset="0"/>
              </a:rPr>
              <a:t>Chi fosse già in possesso del TOLC-B, conseguito a partire dall’anno precedente l’immatricolazione ed entro il 31 dicembre dell’anno di immatricolazione, con il punteggio minimo di 16/50, (esclusi i punteggi ottenuti dai quesiti “extra” di inglese) sarà esonerato/a dalla prova.</a:t>
            </a:r>
          </a:p>
          <a:p>
            <a:pPr algn="just">
              <a:lnSpc>
                <a:spcPct val="150000"/>
              </a:lnSpc>
            </a:pPr>
            <a:r>
              <a:rPr lang="it-IT" sz="1400" dirty="0">
                <a:latin typeface="Arial" panose="020B0604020202020204" pitchFamily="34" charset="0"/>
                <a:cs typeface="Arial" panose="020B0604020202020204" pitchFamily="34" charset="0"/>
              </a:rPr>
              <a:t>E’ per tutti indispensabile mandare copia del certificato rilasciato da CISIA entro e non oltre il 31/12/2023 a </a:t>
            </a:r>
            <a:r>
              <a:rPr lang="it-IT" sz="1400" dirty="0">
                <a:latin typeface="Arial" panose="020B0604020202020204" pitchFamily="34" charset="0"/>
                <a:cs typeface="Arial" panose="020B0604020202020204" pitchFamily="34" charset="0"/>
                <a:hlinkClick r:id="rId2"/>
              </a:rPr>
              <a:t>franco.bisceglie@unipr.it</a:t>
            </a:r>
            <a:endParaRPr lang="it-IT" sz="1400" dirty="0">
              <a:latin typeface="Arial" panose="020B0604020202020204" pitchFamily="34" charset="0"/>
              <a:cs typeface="Arial" panose="020B0604020202020204" pitchFamily="34" charset="0"/>
            </a:endParaRPr>
          </a:p>
          <a:p>
            <a:pPr algn="just">
              <a:lnSpc>
                <a:spcPct val="150000"/>
              </a:lnSpc>
            </a:pPr>
            <a:r>
              <a:rPr lang="it-IT" sz="1400" dirty="0">
                <a:latin typeface="Arial" panose="020B0604020202020204" pitchFamily="34" charset="0"/>
                <a:cs typeface="Arial" panose="020B0604020202020204" pitchFamily="34" charset="0"/>
              </a:rPr>
              <a:t>Il mancato invio del certificato entro la data prevista comporta automaticamente l’OFA.</a:t>
            </a:r>
          </a:p>
        </p:txBody>
      </p:sp>
      <p:grpSp>
        <p:nvGrpSpPr>
          <p:cNvPr id="4" name="Gruppo 3">
            <a:extLst>
              <a:ext uri="{FF2B5EF4-FFF2-40B4-BE49-F238E27FC236}">
                <a16:creationId xmlns:a16="http://schemas.microsoft.com/office/drawing/2014/main" id="{7998E9E4-9DE9-1F04-B5F1-99A6ED54DFBC}"/>
              </a:ext>
            </a:extLst>
          </p:cNvPr>
          <p:cNvGrpSpPr/>
          <p:nvPr/>
        </p:nvGrpSpPr>
        <p:grpSpPr>
          <a:xfrm>
            <a:off x="0" y="6150708"/>
            <a:ext cx="9144000" cy="765907"/>
            <a:chOff x="0" y="6150708"/>
            <a:chExt cx="9144000" cy="765907"/>
          </a:xfrm>
        </p:grpSpPr>
        <p:sp>
          <p:nvSpPr>
            <p:cNvPr id="5" name="Rettangolo 4">
              <a:extLst>
                <a:ext uri="{FF2B5EF4-FFF2-40B4-BE49-F238E27FC236}">
                  <a16:creationId xmlns:a16="http://schemas.microsoft.com/office/drawing/2014/main" id="{6A726A64-033B-B24B-1CBA-EB55D6F8768E}"/>
                </a:ext>
              </a:extLst>
            </p:cNvPr>
            <p:cNvSpPr/>
            <p:nvPr/>
          </p:nvSpPr>
          <p:spPr>
            <a:xfrm>
              <a:off x="0" y="6150708"/>
              <a:ext cx="9144000" cy="765907"/>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a:extLst>
                <a:ext uri="{FF2B5EF4-FFF2-40B4-BE49-F238E27FC236}">
                  <a16:creationId xmlns:a16="http://schemas.microsoft.com/office/drawing/2014/main" id="{C895DD32-10B7-6BA2-FA39-D44BE5FF7A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9323" y="6287216"/>
              <a:ext cx="1547446" cy="492890"/>
            </a:xfrm>
            <a:prstGeom prst="rect">
              <a:avLst/>
            </a:prstGeom>
          </p:spPr>
        </p:pic>
      </p:grpSp>
      <p:sp>
        <p:nvSpPr>
          <p:cNvPr id="7" name="Rettangolo 6">
            <a:extLst>
              <a:ext uri="{FF2B5EF4-FFF2-40B4-BE49-F238E27FC236}">
                <a16:creationId xmlns:a16="http://schemas.microsoft.com/office/drawing/2014/main" id="{3853EBD9-D1AC-1297-1C03-BB9FDC59D72A}"/>
              </a:ext>
            </a:extLst>
          </p:cNvPr>
          <p:cNvSpPr/>
          <p:nvPr/>
        </p:nvSpPr>
        <p:spPr>
          <a:xfrm>
            <a:off x="233823" y="6348995"/>
            <a:ext cx="1994200" cy="369332"/>
          </a:xfrm>
          <a:prstGeom prst="rect">
            <a:avLst/>
          </a:prstGeom>
        </p:spPr>
        <p:txBody>
          <a:bodyPr wrap="none">
            <a:spAutoFit/>
          </a:bodyPr>
          <a:lstStyle/>
          <a:p>
            <a:r>
              <a:rPr lang="it-IT" dirty="0">
                <a:solidFill>
                  <a:schemeClr val="bg1"/>
                </a:solidFill>
              </a:rPr>
              <a:t>Welcome Day 2023</a:t>
            </a:r>
          </a:p>
        </p:txBody>
      </p:sp>
      <p:sp>
        <p:nvSpPr>
          <p:cNvPr id="8" name="Rettangolo 7">
            <a:extLst>
              <a:ext uri="{FF2B5EF4-FFF2-40B4-BE49-F238E27FC236}">
                <a16:creationId xmlns:a16="http://schemas.microsoft.com/office/drawing/2014/main" id="{C84204AA-19B0-EE02-74A6-9E796FF5EB83}"/>
              </a:ext>
            </a:extLst>
          </p:cNvPr>
          <p:cNvSpPr/>
          <p:nvPr/>
        </p:nvSpPr>
        <p:spPr>
          <a:xfrm>
            <a:off x="2943788" y="6325536"/>
            <a:ext cx="4667534"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100" dirty="0">
              <a:solidFill>
                <a:schemeClr val="bg1"/>
              </a:solidFill>
            </a:endParaRPr>
          </a:p>
        </p:txBody>
      </p:sp>
    </p:spTree>
    <p:extLst>
      <p:ext uri="{BB962C8B-B14F-4D97-AF65-F5344CB8AC3E}">
        <p14:creationId xmlns:p14="http://schemas.microsoft.com/office/powerpoint/2010/main" val="33034670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632C8DC-325F-50C5-9131-51C0E9E6E608}"/>
              </a:ext>
            </a:extLst>
          </p:cNvPr>
          <p:cNvSpPr>
            <a:spLocks noGrp="1"/>
          </p:cNvSpPr>
          <p:nvPr>
            <p:ph idx="1"/>
          </p:nvPr>
        </p:nvSpPr>
        <p:spPr>
          <a:xfrm>
            <a:off x="159797" y="945098"/>
            <a:ext cx="8866971" cy="1066274"/>
          </a:xfrm>
        </p:spPr>
        <p:txBody>
          <a:bodyPr>
            <a:normAutofit fontScale="92500" lnSpcReduction="10000"/>
          </a:bodyPr>
          <a:lstStyle/>
          <a:p>
            <a:pPr marL="0" indent="0" algn="just">
              <a:lnSpc>
                <a:spcPct val="150000"/>
              </a:lnSpc>
              <a:buNone/>
            </a:pPr>
            <a:r>
              <a:rPr lang="it-IT" sz="1400" dirty="0">
                <a:latin typeface="Arial" panose="020B0604020202020204" pitchFamily="34" charset="0"/>
                <a:cs typeface="Arial" panose="020B0604020202020204" pitchFamily="34" charset="0"/>
              </a:rPr>
              <a:t>Il TOLC-B può essere svolto in una data ed in una qualunque delle sedi o attraverso la modalità @CASA offerte da CISIA, purché il certificato sia disponibile entro il 31/12/2023.</a:t>
            </a:r>
          </a:p>
          <a:p>
            <a:pPr marL="0" indent="0" algn="just">
              <a:lnSpc>
                <a:spcPct val="150000"/>
              </a:lnSpc>
              <a:buNone/>
            </a:pPr>
            <a:r>
              <a:rPr lang="it-IT" sz="1400" dirty="0">
                <a:latin typeface="Arial" panose="020B0604020202020204" pitchFamily="34" charset="0"/>
                <a:cs typeface="Arial" panose="020B0604020202020204" pitchFamily="34" charset="0"/>
              </a:rPr>
              <a:t>Le informazioni sono reperibili all’indirizzo https://www.cisiaonline.it/</a:t>
            </a:r>
          </a:p>
          <a:p>
            <a:pPr marL="0" indent="0" algn="just">
              <a:lnSpc>
                <a:spcPct val="150000"/>
              </a:lnSpc>
              <a:buNone/>
            </a:pPr>
            <a:endParaRPr lang="it-IT" sz="1400" dirty="0">
              <a:latin typeface="Arial" panose="020B0604020202020204" pitchFamily="34" charset="0"/>
              <a:cs typeface="Arial" panose="020B0604020202020204" pitchFamily="34" charset="0"/>
            </a:endParaRPr>
          </a:p>
          <a:p>
            <a:pPr marL="0" indent="0" algn="just">
              <a:lnSpc>
                <a:spcPct val="150000"/>
              </a:lnSpc>
              <a:buNone/>
            </a:pPr>
            <a:endParaRPr lang="it-IT" sz="1400" dirty="0">
              <a:latin typeface="Arial" panose="020B0604020202020204" pitchFamily="34" charset="0"/>
              <a:cs typeface="Arial" panose="020B0604020202020204" pitchFamily="34" charset="0"/>
            </a:endParaRPr>
          </a:p>
          <a:p>
            <a:pPr marL="0" indent="0" algn="just">
              <a:lnSpc>
                <a:spcPct val="150000"/>
              </a:lnSpc>
              <a:buNone/>
            </a:pPr>
            <a:endParaRPr lang="it-IT" sz="1400" dirty="0"/>
          </a:p>
        </p:txBody>
      </p:sp>
      <p:pic>
        <p:nvPicPr>
          <p:cNvPr id="5" name="Immagine 4">
            <a:extLst>
              <a:ext uri="{FF2B5EF4-FFF2-40B4-BE49-F238E27FC236}">
                <a16:creationId xmlns:a16="http://schemas.microsoft.com/office/drawing/2014/main" id="{5D8A8B1A-2784-818E-7377-6D6FFA008292}"/>
              </a:ext>
            </a:extLst>
          </p:cNvPr>
          <p:cNvPicPr>
            <a:picLocks noChangeAspect="1"/>
          </p:cNvPicPr>
          <p:nvPr/>
        </p:nvPicPr>
        <p:blipFill>
          <a:blip r:embed="rId2"/>
          <a:stretch>
            <a:fillRect/>
          </a:stretch>
        </p:blipFill>
        <p:spPr>
          <a:xfrm>
            <a:off x="1106645" y="2209659"/>
            <a:ext cx="6973274" cy="3777190"/>
          </a:xfrm>
          <a:prstGeom prst="rect">
            <a:avLst/>
          </a:prstGeom>
        </p:spPr>
      </p:pic>
      <p:grpSp>
        <p:nvGrpSpPr>
          <p:cNvPr id="2" name="Gruppo 1">
            <a:extLst>
              <a:ext uri="{FF2B5EF4-FFF2-40B4-BE49-F238E27FC236}">
                <a16:creationId xmlns:a16="http://schemas.microsoft.com/office/drawing/2014/main" id="{851E29FD-9369-4B08-A89C-1616B0241B1E}"/>
              </a:ext>
            </a:extLst>
          </p:cNvPr>
          <p:cNvGrpSpPr/>
          <p:nvPr/>
        </p:nvGrpSpPr>
        <p:grpSpPr>
          <a:xfrm>
            <a:off x="0" y="6150708"/>
            <a:ext cx="9144000" cy="765907"/>
            <a:chOff x="0" y="6150708"/>
            <a:chExt cx="9144000" cy="765907"/>
          </a:xfrm>
        </p:grpSpPr>
        <p:sp>
          <p:nvSpPr>
            <p:cNvPr id="4" name="Rettangolo 3">
              <a:extLst>
                <a:ext uri="{FF2B5EF4-FFF2-40B4-BE49-F238E27FC236}">
                  <a16:creationId xmlns:a16="http://schemas.microsoft.com/office/drawing/2014/main" id="{17A6A380-1E97-0FE2-5B55-3EDF7D41F085}"/>
                </a:ext>
              </a:extLst>
            </p:cNvPr>
            <p:cNvSpPr/>
            <p:nvPr/>
          </p:nvSpPr>
          <p:spPr>
            <a:xfrm>
              <a:off x="0" y="6150708"/>
              <a:ext cx="9144000" cy="765907"/>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a:extLst>
                <a:ext uri="{FF2B5EF4-FFF2-40B4-BE49-F238E27FC236}">
                  <a16:creationId xmlns:a16="http://schemas.microsoft.com/office/drawing/2014/main" id="{8D8C2062-F250-D049-50EC-C4A5FCA83F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9323" y="6287216"/>
              <a:ext cx="1547446" cy="492890"/>
            </a:xfrm>
            <a:prstGeom prst="rect">
              <a:avLst/>
            </a:prstGeom>
          </p:spPr>
        </p:pic>
      </p:grpSp>
      <p:sp>
        <p:nvSpPr>
          <p:cNvPr id="7" name="Rettangolo 6">
            <a:extLst>
              <a:ext uri="{FF2B5EF4-FFF2-40B4-BE49-F238E27FC236}">
                <a16:creationId xmlns:a16="http://schemas.microsoft.com/office/drawing/2014/main" id="{51E0F317-E485-74D4-AE03-C67C399F3699}"/>
              </a:ext>
            </a:extLst>
          </p:cNvPr>
          <p:cNvSpPr/>
          <p:nvPr/>
        </p:nvSpPr>
        <p:spPr>
          <a:xfrm>
            <a:off x="233823" y="6348995"/>
            <a:ext cx="1994200" cy="369332"/>
          </a:xfrm>
          <a:prstGeom prst="rect">
            <a:avLst/>
          </a:prstGeom>
        </p:spPr>
        <p:txBody>
          <a:bodyPr wrap="none">
            <a:spAutoFit/>
          </a:bodyPr>
          <a:lstStyle/>
          <a:p>
            <a:r>
              <a:rPr lang="it-IT" dirty="0">
                <a:solidFill>
                  <a:schemeClr val="bg1"/>
                </a:solidFill>
              </a:rPr>
              <a:t>Welcome Day 2023</a:t>
            </a:r>
          </a:p>
        </p:txBody>
      </p:sp>
      <p:sp>
        <p:nvSpPr>
          <p:cNvPr id="8" name="Rettangolo 7">
            <a:extLst>
              <a:ext uri="{FF2B5EF4-FFF2-40B4-BE49-F238E27FC236}">
                <a16:creationId xmlns:a16="http://schemas.microsoft.com/office/drawing/2014/main" id="{0B40A5E1-5B1A-64A4-2ACD-C746D9CF9BDD}"/>
              </a:ext>
            </a:extLst>
          </p:cNvPr>
          <p:cNvSpPr/>
          <p:nvPr/>
        </p:nvSpPr>
        <p:spPr>
          <a:xfrm>
            <a:off x="2943788" y="6325536"/>
            <a:ext cx="4667534"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100" dirty="0">
              <a:solidFill>
                <a:schemeClr val="bg1"/>
              </a:solidFill>
            </a:endParaRPr>
          </a:p>
        </p:txBody>
      </p:sp>
      <p:sp>
        <p:nvSpPr>
          <p:cNvPr id="9" name="Titolo 1">
            <a:extLst>
              <a:ext uri="{FF2B5EF4-FFF2-40B4-BE49-F238E27FC236}">
                <a16:creationId xmlns:a16="http://schemas.microsoft.com/office/drawing/2014/main" id="{89579401-CD7D-0E98-AE13-78B54EF00AF0}"/>
              </a:ext>
            </a:extLst>
          </p:cNvPr>
          <p:cNvSpPr txBox="1">
            <a:spLocks/>
          </p:cNvSpPr>
          <p:nvPr/>
        </p:nvSpPr>
        <p:spPr>
          <a:xfrm>
            <a:off x="1014813" y="340439"/>
            <a:ext cx="6858000" cy="677622"/>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b="1">
                <a:solidFill>
                  <a:srgbClr val="005FB8"/>
                </a:solidFill>
                <a:latin typeface="Lato" panose="020F0502020204030203" pitchFamily="34" charset="0"/>
              </a:rPr>
              <a:t>Test non selettivo</a:t>
            </a:r>
            <a:endParaRPr lang="it-IT" dirty="0"/>
          </a:p>
        </p:txBody>
      </p:sp>
    </p:spTree>
    <p:extLst>
      <p:ext uri="{BB962C8B-B14F-4D97-AF65-F5344CB8AC3E}">
        <p14:creationId xmlns:p14="http://schemas.microsoft.com/office/powerpoint/2010/main" val="972082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po 12"/>
          <p:cNvGrpSpPr/>
          <p:nvPr/>
        </p:nvGrpSpPr>
        <p:grpSpPr>
          <a:xfrm>
            <a:off x="0" y="6150708"/>
            <a:ext cx="9144000" cy="765907"/>
            <a:chOff x="0" y="6150708"/>
            <a:chExt cx="9144000" cy="765907"/>
          </a:xfrm>
        </p:grpSpPr>
        <p:sp>
          <p:nvSpPr>
            <p:cNvPr id="5" name="Rettangolo 4"/>
            <p:cNvSpPr/>
            <p:nvPr/>
          </p:nvSpPr>
          <p:spPr>
            <a:xfrm>
              <a:off x="0" y="6150708"/>
              <a:ext cx="9144000" cy="765907"/>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9323" y="6287216"/>
              <a:ext cx="1547446" cy="492890"/>
            </a:xfrm>
            <a:prstGeom prst="rect">
              <a:avLst/>
            </a:prstGeom>
          </p:spPr>
        </p:pic>
      </p:grpSp>
      <p:sp>
        <p:nvSpPr>
          <p:cNvPr id="8" name="CasellaDiTesto 7"/>
          <p:cNvSpPr txBox="1"/>
          <p:nvPr/>
        </p:nvSpPr>
        <p:spPr>
          <a:xfrm>
            <a:off x="344554" y="122164"/>
            <a:ext cx="8150087" cy="83099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it-IT" sz="2400" b="1" dirty="0">
                <a:solidFill>
                  <a:schemeClr val="accent1">
                    <a:lumMod val="50000"/>
                  </a:schemeClr>
                </a:solidFill>
              </a:rPr>
              <a:t>RISULTATI OCCUPAZIONALI DEL CORSO SECONDO I DATI ALMALAUREA</a:t>
            </a:r>
          </a:p>
        </p:txBody>
      </p:sp>
      <p:sp>
        <p:nvSpPr>
          <p:cNvPr id="7" name="Rettangolo 6"/>
          <p:cNvSpPr/>
          <p:nvPr/>
        </p:nvSpPr>
        <p:spPr>
          <a:xfrm>
            <a:off x="233823" y="6348995"/>
            <a:ext cx="1994200" cy="369332"/>
          </a:xfrm>
          <a:prstGeom prst="rect">
            <a:avLst/>
          </a:prstGeom>
        </p:spPr>
        <p:txBody>
          <a:bodyPr wrap="none">
            <a:spAutoFit/>
          </a:bodyPr>
          <a:lstStyle/>
          <a:p>
            <a:r>
              <a:rPr lang="it-IT" dirty="0">
                <a:solidFill>
                  <a:schemeClr val="bg1"/>
                </a:solidFill>
              </a:rPr>
              <a:t>Welcome Day 2023</a:t>
            </a:r>
          </a:p>
        </p:txBody>
      </p:sp>
      <p:sp>
        <p:nvSpPr>
          <p:cNvPr id="2" name="CasellaDiTesto 1"/>
          <p:cNvSpPr txBox="1"/>
          <p:nvPr/>
        </p:nvSpPr>
        <p:spPr>
          <a:xfrm>
            <a:off x="258781" y="1060282"/>
            <a:ext cx="8697113" cy="4770537"/>
          </a:xfrm>
          <a:prstGeom prst="rect">
            <a:avLst/>
          </a:prstGeom>
          <a:noFill/>
        </p:spPr>
        <p:txBody>
          <a:bodyPr wrap="square" rtlCol="0">
            <a:spAutoFit/>
          </a:bodyPr>
          <a:lstStyle/>
          <a:p>
            <a:pPr algn="l" fontAlgn="base"/>
            <a:r>
              <a:rPr lang="it-IT" sz="1600" b="1" dirty="0"/>
              <a:t>L’obiettivo principale del corso di studio in Biologia è quello di fornire le necessarie metodologie e conoscenze di base utilizzabili per l’accesso a successivi percorsi di studio, senza comunque precludere l’accesso diretto al mondo del lavoro</a:t>
            </a:r>
          </a:p>
          <a:p>
            <a:pPr algn="l" fontAlgn="base"/>
            <a:endParaRPr lang="it-IT" sz="1600" b="1" i="0" dirty="0">
              <a:effectLst/>
            </a:endParaRPr>
          </a:p>
          <a:p>
            <a:pPr algn="l" fontAlgn="base"/>
            <a:r>
              <a:rPr lang="it-IT" sz="1600" b="1" dirty="0"/>
              <a:t>Pot</a:t>
            </a:r>
            <a:r>
              <a:rPr lang="it-IT" sz="1600" b="1" i="0" dirty="0">
                <a:effectLst/>
              </a:rPr>
              <a:t>rai acquisire il titolo di Biologo junior superando il relativo Esame di Stato con successiva iscrizione alla sezione B dell’Albo dei Biologi. Come Biologo junior potrai esercitare la tua attività in istituti pubblici e privati, in diversi settori industriali (ad esempio, in campo biomedico o ambientale).</a:t>
            </a:r>
          </a:p>
          <a:p>
            <a:pPr algn="l" fontAlgn="base"/>
            <a:r>
              <a:rPr lang="it-IT" sz="1600" b="1" dirty="0"/>
              <a:t> </a:t>
            </a:r>
          </a:p>
          <a:p>
            <a:pPr algn="l" fontAlgn="base"/>
            <a:r>
              <a:rPr lang="it-IT" sz="1600" b="1" i="0" dirty="0">
                <a:effectLst/>
              </a:rPr>
              <a:t>Se invece vorrai proseguire i tuoi studi potrai scegliere, senza debiti formativi, tra i seguenti corsi di laurea magistrale attivati presso il nostro Ateneo:</a:t>
            </a:r>
          </a:p>
          <a:p>
            <a:pPr algn="l" fontAlgn="base">
              <a:buFont typeface="Arial" panose="020B0604020202020204" pitchFamily="34" charset="0"/>
              <a:buChar char="•"/>
            </a:pPr>
            <a:r>
              <a:rPr lang="it-IT" sz="1600" b="1" i="0" dirty="0">
                <a:effectLst/>
              </a:rPr>
              <a:t>Scienze biomolecolari, genomiche e cellulari;</a:t>
            </a:r>
          </a:p>
          <a:p>
            <a:pPr algn="l" fontAlgn="base">
              <a:buFont typeface="Arial" panose="020B0604020202020204" pitchFamily="34" charset="0"/>
              <a:buChar char="•"/>
            </a:pPr>
            <a:r>
              <a:rPr lang="it-IT" sz="1600" b="1" i="0" dirty="0">
                <a:effectLst/>
              </a:rPr>
              <a:t>Scienze biomediche traslazionali;</a:t>
            </a:r>
          </a:p>
          <a:p>
            <a:pPr algn="l" fontAlgn="base">
              <a:buFont typeface="Arial" panose="020B0604020202020204" pitchFamily="34" charset="0"/>
              <a:buChar char="•"/>
            </a:pPr>
            <a:r>
              <a:rPr lang="it-IT" sz="1600" b="1" i="0" dirty="0">
                <a:effectLst/>
              </a:rPr>
              <a:t>Ecologia ed etologia per la conservazione della natura;</a:t>
            </a:r>
          </a:p>
          <a:p>
            <a:pPr algn="l" fontAlgn="base">
              <a:buFont typeface="Arial" panose="020B0604020202020204" pitchFamily="34" charset="0"/>
              <a:buChar char="•"/>
            </a:pPr>
            <a:r>
              <a:rPr lang="it-IT" sz="1600" b="1" i="0" dirty="0">
                <a:effectLst/>
              </a:rPr>
              <a:t>Biotecnologie genomiche, molecolari e industriali;</a:t>
            </a:r>
          </a:p>
          <a:p>
            <a:pPr algn="l" fontAlgn="base">
              <a:buFont typeface="Arial" panose="020B0604020202020204" pitchFamily="34" charset="0"/>
              <a:buChar char="•"/>
            </a:pPr>
            <a:r>
              <a:rPr lang="it-IT" sz="1600" b="1" i="0" dirty="0">
                <a:effectLst/>
              </a:rPr>
              <a:t>Scienze e tecnologie per l’ambiente e le risorse;</a:t>
            </a:r>
          </a:p>
          <a:p>
            <a:pPr algn="l" fontAlgn="base">
              <a:buFont typeface="Arial" panose="020B0604020202020204" pitchFamily="34" charset="0"/>
              <a:buChar char="•"/>
            </a:pPr>
            <a:r>
              <a:rPr lang="it-IT" sz="1600" b="1" i="0" dirty="0">
                <a:effectLst/>
              </a:rPr>
              <a:t>Biotecnologie mediche, veterinarie e farmaceutiche.</a:t>
            </a:r>
          </a:p>
          <a:p>
            <a:pPr algn="just"/>
            <a:endParaRPr lang="it-IT" sz="1600" b="1" dirty="0"/>
          </a:p>
          <a:p>
            <a:pPr algn="just"/>
            <a:r>
              <a:rPr lang="it-IT" sz="1600" b="1" dirty="0"/>
              <a:t>Si conferma molto elevata (negli ultimi anni attorno al 98%) la percentuale di chi intende proseguire gli studi dopo il conseguimento della laurea triennale </a:t>
            </a:r>
          </a:p>
        </p:txBody>
      </p:sp>
    </p:spTree>
    <p:extLst>
      <p:ext uri="{BB962C8B-B14F-4D97-AF65-F5344CB8AC3E}">
        <p14:creationId xmlns:p14="http://schemas.microsoft.com/office/powerpoint/2010/main" val="2918238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uppo 12"/>
          <p:cNvGrpSpPr/>
          <p:nvPr/>
        </p:nvGrpSpPr>
        <p:grpSpPr>
          <a:xfrm>
            <a:off x="0" y="6150708"/>
            <a:ext cx="9144000" cy="765907"/>
            <a:chOff x="0" y="6150708"/>
            <a:chExt cx="9144000" cy="765907"/>
          </a:xfrm>
        </p:grpSpPr>
        <p:sp>
          <p:nvSpPr>
            <p:cNvPr id="5" name="Rettangolo 4"/>
            <p:cNvSpPr/>
            <p:nvPr/>
          </p:nvSpPr>
          <p:spPr>
            <a:xfrm>
              <a:off x="0" y="6150708"/>
              <a:ext cx="9144000" cy="765907"/>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9323" y="6287216"/>
              <a:ext cx="1547446" cy="492890"/>
            </a:xfrm>
            <a:prstGeom prst="rect">
              <a:avLst/>
            </a:prstGeom>
          </p:spPr>
        </p:pic>
      </p:grpSp>
      <p:sp>
        <p:nvSpPr>
          <p:cNvPr id="6" name="CasellaDiTesto 5"/>
          <p:cNvSpPr txBox="1"/>
          <p:nvPr/>
        </p:nvSpPr>
        <p:spPr>
          <a:xfrm>
            <a:off x="628741" y="256263"/>
            <a:ext cx="7886518" cy="58477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it-IT" sz="3200" b="1" dirty="0">
                <a:solidFill>
                  <a:schemeClr val="accent1">
                    <a:lumMod val="50000"/>
                  </a:schemeClr>
                </a:solidFill>
              </a:rPr>
              <a:t>LA QUALITÀ DELL’ATENEO È NELLE TUE MANI </a:t>
            </a:r>
          </a:p>
        </p:txBody>
      </p:sp>
      <p:sp>
        <p:nvSpPr>
          <p:cNvPr id="7" name="CasellaDiTesto 6"/>
          <p:cNvSpPr txBox="1"/>
          <p:nvPr/>
        </p:nvSpPr>
        <p:spPr>
          <a:xfrm>
            <a:off x="32594" y="997003"/>
            <a:ext cx="4797380" cy="5262979"/>
          </a:xfrm>
          <a:prstGeom prst="rect">
            <a:avLst/>
          </a:prstGeom>
          <a:noFill/>
        </p:spPr>
        <p:txBody>
          <a:bodyPr wrap="square" rtlCol="0">
            <a:spAutoFit/>
          </a:bodyPr>
          <a:lstStyle/>
          <a:p>
            <a:pPr algn="ctr"/>
            <a:r>
              <a:rPr lang="it-IT" sz="2800" dirty="0">
                <a:solidFill>
                  <a:schemeClr val="accent1">
                    <a:lumMod val="50000"/>
                  </a:schemeClr>
                </a:solidFill>
              </a:rPr>
              <a:t>Il </a:t>
            </a:r>
            <a:r>
              <a:rPr lang="it-IT" sz="2800" b="1" dirty="0">
                <a:solidFill>
                  <a:schemeClr val="accent1">
                    <a:lumMod val="50000"/>
                  </a:schemeClr>
                </a:solidFill>
              </a:rPr>
              <a:t>Questionario sull’opinione degli studenti </a:t>
            </a:r>
            <a:r>
              <a:rPr lang="it-IT" sz="2800" dirty="0">
                <a:solidFill>
                  <a:schemeClr val="accent1">
                    <a:lumMod val="50000"/>
                  </a:schemeClr>
                </a:solidFill>
              </a:rPr>
              <a:t>è uno strumento </a:t>
            </a:r>
            <a:r>
              <a:rPr lang="it-IT" sz="2800" b="1" dirty="0">
                <a:solidFill>
                  <a:schemeClr val="accent1">
                    <a:lumMod val="50000"/>
                  </a:schemeClr>
                </a:solidFill>
              </a:rPr>
              <a:t>essenziale</a:t>
            </a:r>
            <a:r>
              <a:rPr lang="it-IT" sz="2800" dirty="0">
                <a:solidFill>
                  <a:schemeClr val="accent1">
                    <a:lumMod val="50000"/>
                  </a:schemeClr>
                </a:solidFill>
              </a:rPr>
              <a:t> per migliorare la </a:t>
            </a:r>
            <a:r>
              <a:rPr lang="it-IT" sz="2800" b="1" dirty="0">
                <a:solidFill>
                  <a:schemeClr val="accent1">
                    <a:lumMod val="50000"/>
                  </a:schemeClr>
                </a:solidFill>
              </a:rPr>
              <a:t>qualità</a:t>
            </a:r>
            <a:r>
              <a:rPr lang="it-IT" sz="2800" dirty="0">
                <a:solidFill>
                  <a:schemeClr val="accent1">
                    <a:lumMod val="50000"/>
                  </a:schemeClr>
                </a:solidFill>
              </a:rPr>
              <a:t> della didattica UNIPR</a:t>
            </a:r>
          </a:p>
          <a:p>
            <a:pPr algn="ctr"/>
            <a:endParaRPr lang="it-IT" sz="2800" dirty="0">
              <a:solidFill>
                <a:schemeClr val="accent1">
                  <a:lumMod val="50000"/>
                </a:schemeClr>
              </a:solidFill>
            </a:endParaRPr>
          </a:p>
          <a:p>
            <a:pPr algn="ctr"/>
            <a:r>
              <a:rPr lang="it-IT" sz="2800" dirty="0">
                <a:solidFill>
                  <a:schemeClr val="accent1">
                    <a:lumMod val="50000"/>
                  </a:schemeClr>
                </a:solidFill>
              </a:rPr>
              <a:t>Compilandolo, esprimi </a:t>
            </a:r>
            <a:r>
              <a:rPr lang="it-IT" sz="2800" b="1" dirty="0">
                <a:solidFill>
                  <a:schemeClr val="accent1">
                    <a:lumMod val="50000"/>
                  </a:schemeClr>
                </a:solidFill>
              </a:rPr>
              <a:t>la tua opinione</a:t>
            </a:r>
            <a:r>
              <a:rPr lang="it-IT" sz="2800" dirty="0">
                <a:solidFill>
                  <a:schemeClr val="accent1">
                    <a:lumMod val="50000"/>
                  </a:schemeClr>
                </a:solidFill>
              </a:rPr>
              <a:t> sulle lezioni che hai frequentato</a:t>
            </a:r>
          </a:p>
          <a:p>
            <a:pPr algn="ctr"/>
            <a:endParaRPr lang="it-IT" sz="2800" dirty="0">
              <a:solidFill>
                <a:schemeClr val="accent1">
                  <a:lumMod val="50000"/>
                </a:schemeClr>
              </a:solidFill>
            </a:endParaRPr>
          </a:p>
          <a:p>
            <a:pPr algn="ctr"/>
            <a:r>
              <a:rPr lang="it-IT" sz="2800" dirty="0">
                <a:solidFill>
                  <a:schemeClr val="accent1">
                    <a:lumMod val="50000"/>
                  </a:schemeClr>
                </a:solidFill>
              </a:rPr>
              <a:t>È </a:t>
            </a:r>
            <a:r>
              <a:rPr lang="it-IT" sz="2800" b="1" dirty="0">
                <a:solidFill>
                  <a:schemeClr val="accent1">
                    <a:lumMod val="50000"/>
                  </a:schemeClr>
                </a:solidFill>
              </a:rPr>
              <a:t>obbligatorio compilare il questionario </a:t>
            </a:r>
            <a:r>
              <a:rPr lang="it-IT" sz="2800" dirty="0">
                <a:solidFill>
                  <a:schemeClr val="accent1">
                    <a:lumMod val="50000"/>
                  </a:schemeClr>
                </a:solidFill>
              </a:rPr>
              <a:t>per iscriversi al relativo esame</a:t>
            </a:r>
          </a:p>
        </p:txBody>
      </p:sp>
      <p:sp>
        <p:nvSpPr>
          <p:cNvPr id="8" name="Rettangolo 7"/>
          <p:cNvSpPr/>
          <p:nvPr/>
        </p:nvSpPr>
        <p:spPr>
          <a:xfrm>
            <a:off x="233823" y="6348995"/>
            <a:ext cx="1994200" cy="369332"/>
          </a:xfrm>
          <a:prstGeom prst="rect">
            <a:avLst/>
          </a:prstGeom>
        </p:spPr>
        <p:txBody>
          <a:bodyPr wrap="none">
            <a:spAutoFit/>
          </a:bodyPr>
          <a:lstStyle/>
          <a:p>
            <a:r>
              <a:rPr lang="it-IT" dirty="0">
                <a:solidFill>
                  <a:schemeClr val="bg1"/>
                </a:solidFill>
              </a:rPr>
              <a:t>Welcome Day 2023</a:t>
            </a:r>
          </a:p>
        </p:txBody>
      </p:sp>
      <p:pic>
        <p:nvPicPr>
          <p:cNvPr id="2" name="Immagine 1"/>
          <p:cNvPicPr>
            <a:picLocks noChangeAspect="1"/>
          </p:cNvPicPr>
          <p:nvPr/>
        </p:nvPicPr>
        <p:blipFill rotWithShape="1">
          <a:blip r:embed="rId4">
            <a:extLst>
              <a:ext uri="{28A0092B-C50C-407E-A947-70E740481C1C}">
                <a14:useLocalDpi xmlns:a14="http://schemas.microsoft.com/office/drawing/2010/main" val="0"/>
              </a:ext>
            </a:extLst>
          </a:blip>
          <a:srcRect l="7119" t="23163" r="67306" b="27005"/>
          <a:stretch/>
        </p:blipFill>
        <p:spPr>
          <a:xfrm>
            <a:off x="4876800" y="1195754"/>
            <a:ext cx="4267201" cy="4954954"/>
          </a:xfrm>
          <a:prstGeom prst="rect">
            <a:avLst/>
          </a:prstGeom>
        </p:spPr>
      </p:pic>
    </p:spTree>
    <p:extLst>
      <p:ext uri="{BB962C8B-B14F-4D97-AF65-F5344CB8AC3E}">
        <p14:creationId xmlns:p14="http://schemas.microsoft.com/office/powerpoint/2010/main" val="120889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1000"/>
                                        <p:tgtEl>
                                          <p:spTgt spid="7">
                                            <p:txEl>
                                              <p:pRg st="4" end="4"/>
                                            </p:txEl>
                                          </p:spTgt>
                                        </p:tgtEl>
                                      </p:cBhvr>
                                    </p:animEffect>
                                    <p:anim calcmode="lin" valueType="num">
                                      <p:cBhvr>
                                        <p:cTn id="22"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uppo 12"/>
          <p:cNvGrpSpPr/>
          <p:nvPr/>
        </p:nvGrpSpPr>
        <p:grpSpPr>
          <a:xfrm>
            <a:off x="0" y="6150708"/>
            <a:ext cx="9144000" cy="765907"/>
            <a:chOff x="0" y="6150708"/>
            <a:chExt cx="9144000" cy="765907"/>
          </a:xfrm>
        </p:grpSpPr>
        <p:sp>
          <p:nvSpPr>
            <p:cNvPr id="5" name="Rettangolo 4"/>
            <p:cNvSpPr/>
            <p:nvPr/>
          </p:nvSpPr>
          <p:spPr>
            <a:xfrm>
              <a:off x="0" y="6150708"/>
              <a:ext cx="9144000" cy="765907"/>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9323" y="6287216"/>
              <a:ext cx="1547446" cy="492890"/>
            </a:xfrm>
            <a:prstGeom prst="rect">
              <a:avLst/>
            </a:prstGeom>
          </p:spPr>
        </p:pic>
      </p:grpSp>
      <p:sp>
        <p:nvSpPr>
          <p:cNvPr id="6" name="CasellaDiTesto 5"/>
          <p:cNvSpPr txBox="1"/>
          <p:nvPr/>
        </p:nvSpPr>
        <p:spPr>
          <a:xfrm>
            <a:off x="1027987" y="385051"/>
            <a:ext cx="6363217" cy="58477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it-IT" sz="3200" dirty="0">
                <a:solidFill>
                  <a:schemeClr val="accent1">
                    <a:lumMod val="50000"/>
                  </a:schemeClr>
                </a:solidFill>
              </a:rPr>
              <a:t>QUELLO CHE </a:t>
            </a:r>
            <a:r>
              <a:rPr lang="it-IT" sz="3200" b="1" dirty="0">
                <a:solidFill>
                  <a:schemeClr val="accent1">
                    <a:lumMod val="50000"/>
                  </a:schemeClr>
                </a:solidFill>
              </a:rPr>
              <a:t>NOI </a:t>
            </a:r>
            <a:r>
              <a:rPr lang="it-IT" sz="3200" dirty="0">
                <a:solidFill>
                  <a:srgbClr val="FF0000"/>
                </a:solidFill>
              </a:rPr>
              <a:t>ASSICURIAMO</a:t>
            </a:r>
            <a:r>
              <a:rPr lang="it-IT" sz="3200" dirty="0">
                <a:solidFill>
                  <a:schemeClr val="accent1">
                    <a:lumMod val="50000"/>
                  </a:schemeClr>
                </a:solidFill>
              </a:rPr>
              <a:t> A</a:t>
            </a:r>
            <a:r>
              <a:rPr lang="it-IT" sz="3200" b="1" dirty="0">
                <a:solidFill>
                  <a:schemeClr val="accent1">
                    <a:lumMod val="50000"/>
                  </a:schemeClr>
                </a:solidFill>
              </a:rPr>
              <a:t> TE</a:t>
            </a:r>
          </a:p>
        </p:txBody>
      </p:sp>
      <p:sp>
        <p:nvSpPr>
          <p:cNvPr id="2" name="CasellaDiTesto 1"/>
          <p:cNvSpPr txBox="1"/>
          <p:nvPr/>
        </p:nvSpPr>
        <p:spPr>
          <a:xfrm>
            <a:off x="530932" y="1372404"/>
            <a:ext cx="8059276" cy="3257174"/>
          </a:xfrm>
          <a:prstGeom prst="rect">
            <a:avLst/>
          </a:prstGeom>
          <a:noFill/>
        </p:spPr>
        <p:txBody>
          <a:bodyPr wrap="square" rtlCol="0">
            <a:spAutoFit/>
          </a:bodyPr>
          <a:lstStyle/>
          <a:p>
            <a:pPr>
              <a:lnSpc>
                <a:spcPct val="150000"/>
              </a:lnSpc>
            </a:pPr>
            <a:r>
              <a:rPr lang="it-IT" sz="2800" dirty="0">
                <a:solidFill>
                  <a:schemeClr val="accent1">
                    <a:lumMod val="50000"/>
                  </a:schemeClr>
                </a:solidFill>
              </a:rPr>
              <a:t>• </a:t>
            </a:r>
            <a:r>
              <a:rPr lang="it-IT" sz="2800" b="1" dirty="0">
                <a:solidFill>
                  <a:schemeClr val="accent1">
                    <a:lumMod val="50000"/>
                  </a:schemeClr>
                </a:solidFill>
              </a:rPr>
              <a:t>Accoglienza</a:t>
            </a:r>
            <a:r>
              <a:rPr lang="it-IT" sz="2800" dirty="0">
                <a:solidFill>
                  <a:schemeClr val="accent1">
                    <a:lumMod val="50000"/>
                  </a:schemeClr>
                </a:solidFill>
              </a:rPr>
              <a:t> e </a:t>
            </a:r>
            <a:r>
              <a:rPr lang="it-IT" sz="2800" b="1" dirty="0">
                <a:solidFill>
                  <a:schemeClr val="accent1">
                    <a:lumMod val="50000"/>
                  </a:schemeClr>
                </a:solidFill>
              </a:rPr>
              <a:t>inclusione</a:t>
            </a:r>
          </a:p>
          <a:p>
            <a:pPr>
              <a:lnSpc>
                <a:spcPct val="150000"/>
              </a:lnSpc>
            </a:pPr>
            <a:r>
              <a:rPr lang="it-IT" sz="2800" dirty="0">
                <a:solidFill>
                  <a:schemeClr val="accent1">
                    <a:lumMod val="50000"/>
                  </a:schemeClr>
                </a:solidFill>
              </a:rPr>
              <a:t>• Etica e qualità nella </a:t>
            </a:r>
            <a:r>
              <a:rPr lang="it-IT" sz="2800" b="1" dirty="0">
                <a:solidFill>
                  <a:schemeClr val="accent1">
                    <a:lumMod val="50000"/>
                  </a:schemeClr>
                </a:solidFill>
              </a:rPr>
              <a:t>didattica</a:t>
            </a:r>
          </a:p>
          <a:p>
            <a:pPr>
              <a:lnSpc>
                <a:spcPct val="150000"/>
              </a:lnSpc>
            </a:pPr>
            <a:r>
              <a:rPr lang="it-IT" sz="2800" dirty="0">
                <a:solidFill>
                  <a:schemeClr val="accent1">
                    <a:lumMod val="50000"/>
                  </a:schemeClr>
                </a:solidFill>
              </a:rPr>
              <a:t>• Etica e qualità nella </a:t>
            </a:r>
            <a:r>
              <a:rPr lang="it-IT" sz="2800" b="1" dirty="0">
                <a:solidFill>
                  <a:schemeClr val="accent1">
                    <a:lumMod val="50000"/>
                  </a:schemeClr>
                </a:solidFill>
              </a:rPr>
              <a:t>ricerca</a:t>
            </a:r>
          </a:p>
          <a:p>
            <a:pPr>
              <a:lnSpc>
                <a:spcPct val="150000"/>
              </a:lnSpc>
            </a:pPr>
            <a:r>
              <a:rPr lang="it-IT" sz="2800" dirty="0">
                <a:solidFill>
                  <a:schemeClr val="accent1">
                    <a:lumMod val="50000"/>
                  </a:schemeClr>
                </a:solidFill>
              </a:rPr>
              <a:t>• Contatto con il mondo del </a:t>
            </a:r>
            <a:r>
              <a:rPr lang="it-IT" sz="2800" b="1" dirty="0">
                <a:solidFill>
                  <a:schemeClr val="accent1">
                    <a:lumMod val="50000"/>
                  </a:schemeClr>
                </a:solidFill>
              </a:rPr>
              <a:t>lavoro</a:t>
            </a:r>
          </a:p>
          <a:p>
            <a:pPr>
              <a:lnSpc>
                <a:spcPct val="150000"/>
              </a:lnSpc>
            </a:pPr>
            <a:r>
              <a:rPr lang="it-IT" sz="2800" dirty="0">
                <a:solidFill>
                  <a:schemeClr val="accent1">
                    <a:lumMod val="50000"/>
                  </a:schemeClr>
                </a:solidFill>
              </a:rPr>
              <a:t>• </a:t>
            </a:r>
            <a:r>
              <a:rPr lang="it-IT" sz="2800" b="1" dirty="0">
                <a:solidFill>
                  <a:schemeClr val="accent1">
                    <a:lumMod val="50000"/>
                  </a:schemeClr>
                </a:solidFill>
              </a:rPr>
              <a:t>Internazionalizzazione</a:t>
            </a:r>
          </a:p>
        </p:txBody>
      </p:sp>
      <p:sp>
        <p:nvSpPr>
          <p:cNvPr id="7" name="Rettangolo 6"/>
          <p:cNvSpPr/>
          <p:nvPr/>
        </p:nvSpPr>
        <p:spPr>
          <a:xfrm>
            <a:off x="233823" y="6348995"/>
            <a:ext cx="1994200" cy="369332"/>
          </a:xfrm>
          <a:prstGeom prst="rect">
            <a:avLst/>
          </a:prstGeom>
        </p:spPr>
        <p:txBody>
          <a:bodyPr wrap="none">
            <a:spAutoFit/>
          </a:bodyPr>
          <a:lstStyle/>
          <a:p>
            <a:r>
              <a:rPr lang="it-IT" dirty="0">
                <a:solidFill>
                  <a:schemeClr val="bg1"/>
                </a:solidFill>
              </a:rPr>
              <a:t>Welcome Day 2023</a:t>
            </a:r>
          </a:p>
        </p:txBody>
      </p:sp>
      <p:pic>
        <p:nvPicPr>
          <p:cNvPr id="4" name="Immagine 3">
            <a:extLst>
              <a:ext uri="{FF2B5EF4-FFF2-40B4-BE49-F238E27FC236}">
                <a16:creationId xmlns:a16="http://schemas.microsoft.com/office/drawing/2014/main" id="{624BDA2A-A346-476A-A573-AF5BD7B3DD71}"/>
              </a:ext>
            </a:extLst>
          </p:cNvPr>
          <p:cNvPicPr>
            <a:picLocks noChangeAspect="1"/>
          </p:cNvPicPr>
          <p:nvPr/>
        </p:nvPicPr>
        <p:blipFill>
          <a:blip r:embed="rId4"/>
          <a:stretch>
            <a:fillRect/>
          </a:stretch>
        </p:blipFill>
        <p:spPr>
          <a:xfrm>
            <a:off x="5815841" y="1235895"/>
            <a:ext cx="2977739" cy="3970318"/>
          </a:xfrm>
          <a:prstGeom prst="rect">
            <a:avLst/>
          </a:prstGeom>
        </p:spPr>
      </p:pic>
    </p:spTree>
    <p:extLst>
      <p:ext uri="{BB962C8B-B14F-4D97-AF65-F5344CB8AC3E}">
        <p14:creationId xmlns:p14="http://schemas.microsoft.com/office/powerpoint/2010/main" val="184282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uppo 12"/>
          <p:cNvGrpSpPr/>
          <p:nvPr/>
        </p:nvGrpSpPr>
        <p:grpSpPr>
          <a:xfrm>
            <a:off x="0" y="6150708"/>
            <a:ext cx="9144000" cy="765907"/>
            <a:chOff x="0" y="6150708"/>
            <a:chExt cx="9144000" cy="765907"/>
          </a:xfrm>
        </p:grpSpPr>
        <p:sp>
          <p:nvSpPr>
            <p:cNvPr id="5" name="Rettangolo 4"/>
            <p:cNvSpPr/>
            <p:nvPr/>
          </p:nvSpPr>
          <p:spPr>
            <a:xfrm>
              <a:off x="0" y="6150708"/>
              <a:ext cx="9144000" cy="765907"/>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9323" y="6287216"/>
              <a:ext cx="1547446" cy="492890"/>
            </a:xfrm>
            <a:prstGeom prst="rect">
              <a:avLst/>
            </a:prstGeom>
          </p:spPr>
        </p:pic>
      </p:grpSp>
      <p:sp>
        <p:nvSpPr>
          <p:cNvPr id="6" name="CasellaDiTesto 5"/>
          <p:cNvSpPr txBox="1"/>
          <p:nvPr/>
        </p:nvSpPr>
        <p:spPr>
          <a:xfrm>
            <a:off x="1027987" y="385051"/>
            <a:ext cx="5972084" cy="58477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it-IT" sz="3200" dirty="0">
                <a:solidFill>
                  <a:schemeClr val="accent1">
                    <a:lumMod val="50000"/>
                  </a:schemeClr>
                </a:solidFill>
              </a:rPr>
              <a:t>QUELLO CHE </a:t>
            </a:r>
            <a:r>
              <a:rPr lang="it-IT" sz="3200" b="1" dirty="0">
                <a:solidFill>
                  <a:schemeClr val="accent1">
                    <a:lumMod val="50000"/>
                  </a:schemeClr>
                </a:solidFill>
              </a:rPr>
              <a:t>NOI </a:t>
            </a:r>
            <a:r>
              <a:rPr lang="it-IT" sz="3200" dirty="0">
                <a:solidFill>
                  <a:srgbClr val="FF0000"/>
                </a:solidFill>
              </a:rPr>
              <a:t>CHIEDIAMO</a:t>
            </a:r>
            <a:r>
              <a:rPr lang="it-IT" sz="3200" dirty="0">
                <a:solidFill>
                  <a:schemeClr val="accent1">
                    <a:lumMod val="50000"/>
                  </a:schemeClr>
                </a:solidFill>
              </a:rPr>
              <a:t> A</a:t>
            </a:r>
            <a:r>
              <a:rPr lang="it-IT" sz="3200" b="1" dirty="0">
                <a:solidFill>
                  <a:schemeClr val="accent1">
                    <a:lumMod val="50000"/>
                  </a:schemeClr>
                </a:solidFill>
              </a:rPr>
              <a:t> TE</a:t>
            </a:r>
          </a:p>
        </p:txBody>
      </p:sp>
      <p:sp>
        <p:nvSpPr>
          <p:cNvPr id="2" name="CasellaDiTesto 1"/>
          <p:cNvSpPr txBox="1"/>
          <p:nvPr/>
        </p:nvSpPr>
        <p:spPr>
          <a:xfrm>
            <a:off x="180305" y="1578466"/>
            <a:ext cx="8694064" cy="3631250"/>
          </a:xfrm>
          <a:prstGeom prst="rect">
            <a:avLst/>
          </a:prstGeom>
          <a:noFill/>
        </p:spPr>
        <p:txBody>
          <a:bodyPr wrap="square" rtlCol="0">
            <a:spAutoFit/>
          </a:bodyPr>
          <a:lstStyle/>
          <a:p>
            <a:pPr>
              <a:lnSpc>
                <a:spcPct val="150000"/>
              </a:lnSpc>
            </a:pPr>
            <a:r>
              <a:rPr lang="it-IT" sz="2600" dirty="0">
                <a:solidFill>
                  <a:schemeClr val="accent1">
                    <a:lumMod val="50000"/>
                  </a:schemeClr>
                </a:solidFill>
              </a:rPr>
              <a:t>• </a:t>
            </a:r>
            <a:r>
              <a:rPr lang="it-IT" sz="2600" b="1" dirty="0">
                <a:solidFill>
                  <a:schemeClr val="accent1">
                    <a:lumMod val="50000"/>
                  </a:schemeClr>
                </a:solidFill>
              </a:rPr>
              <a:t>Rispetto</a:t>
            </a:r>
            <a:r>
              <a:rPr lang="it-IT" sz="2600" dirty="0">
                <a:solidFill>
                  <a:schemeClr val="accent1">
                    <a:lumMod val="50000"/>
                  </a:schemeClr>
                </a:solidFill>
              </a:rPr>
              <a:t> delle persone, delle regole e delle cose</a:t>
            </a:r>
          </a:p>
          <a:p>
            <a:pPr>
              <a:lnSpc>
                <a:spcPct val="150000"/>
              </a:lnSpc>
            </a:pPr>
            <a:r>
              <a:rPr lang="it-IT" sz="2600" dirty="0">
                <a:solidFill>
                  <a:schemeClr val="accent1">
                    <a:lumMod val="50000"/>
                  </a:schemeClr>
                </a:solidFill>
              </a:rPr>
              <a:t>• </a:t>
            </a:r>
            <a:r>
              <a:rPr lang="it-IT" sz="2600" b="1" dirty="0">
                <a:solidFill>
                  <a:schemeClr val="accent1">
                    <a:lumMod val="50000"/>
                  </a:schemeClr>
                </a:solidFill>
              </a:rPr>
              <a:t>Impegno</a:t>
            </a:r>
            <a:r>
              <a:rPr lang="it-IT" sz="2600" dirty="0">
                <a:solidFill>
                  <a:schemeClr val="accent1">
                    <a:lumMod val="50000"/>
                  </a:schemeClr>
                </a:solidFill>
              </a:rPr>
              <a:t> e </a:t>
            </a:r>
            <a:r>
              <a:rPr lang="it-IT" sz="2600" b="1" dirty="0">
                <a:solidFill>
                  <a:schemeClr val="accent1">
                    <a:lumMod val="50000"/>
                  </a:schemeClr>
                </a:solidFill>
              </a:rPr>
              <a:t>rigore</a:t>
            </a:r>
            <a:r>
              <a:rPr lang="it-IT" sz="2600" dirty="0">
                <a:solidFill>
                  <a:schemeClr val="accent1">
                    <a:lumMod val="50000"/>
                  </a:schemeClr>
                </a:solidFill>
              </a:rPr>
              <a:t> nello studio</a:t>
            </a:r>
          </a:p>
          <a:p>
            <a:pPr>
              <a:lnSpc>
                <a:spcPct val="150000"/>
              </a:lnSpc>
            </a:pPr>
            <a:r>
              <a:rPr lang="it-IT" sz="2600" dirty="0">
                <a:solidFill>
                  <a:schemeClr val="accent1">
                    <a:lumMod val="50000"/>
                  </a:schemeClr>
                </a:solidFill>
              </a:rPr>
              <a:t>• Partecipare alle lezioni in modo </a:t>
            </a:r>
            <a:r>
              <a:rPr lang="it-IT" sz="2600" b="1" dirty="0">
                <a:solidFill>
                  <a:schemeClr val="accent1">
                    <a:lumMod val="50000"/>
                  </a:schemeClr>
                </a:solidFill>
              </a:rPr>
              <a:t>attivo</a:t>
            </a:r>
            <a:r>
              <a:rPr lang="it-IT" sz="2600" dirty="0">
                <a:solidFill>
                  <a:schemeClr val="accent1">
                    <a:lumMod val="50000"/>
                  </a:schemeClr>
                </a:solidFill>
              </a:rPr>
              <a:t> </a:t>
            </a:r>
            <a:r>
              <a:rPr lang="it-IT" sz="2600" b="1" dirty="0">
                <a:solidFill>
                  <a:schemeClr val="accent1">
                    <a:lumMod val="50000"/>
                  </a:schemeClr>
                </a:solidFill>
              </a:rPr>
              <a:t>e</a:t>
            </a:r>
            <a:r>
              <a:rPr lang="it-IT" sz="2600" dirty="0">
                <a:solidFill>
                  <a:schemeClr val="accent1">
                    <a:lumMod val="50000"/>
                  </a:schemeClr>
                </a:solidFill>
              </a:rPr>
              <a:t> </a:t>
            </a:r>
            <a:r>
              <a:rPr lang="it-IT" sz="2600" b="1" dirty="0">
                <a:solidFill>
                  <a:schemeClr val="accent1">
                    <a:lumMod val="50000"/>
                  </a:schemeClr>
                </a:solidFill>
              </a:rPr>
              <a:t>critico</a:t>
            </a:r>
            <a:endParaRPr lang="it-IT" sz="2600" dirty="0">
              <a:solidFill>
                <a:schemeClr val="accent1">
                  <a:lumMod val="50000"/>
                </a:schemeClr>
              </a:solidFill>
            </a:endParaRPr>
          </a:p>
          <a:p>
            <a:pPr>
              <a:lnSpc>
                <a:spcPct val="150000"/>
              </a:lnSpc>
            </a:pPr>
            <a:r>
              <a:rPr lang="it-IT" sz="2600" dirty="0">
                <a:solidFill>
                  <a:schemeClr val="accent1">
                    <a:lumMod val="50000"/>
                  </a:schemeClr>
                </a:solidFill>
              </a:rPr>
              <a:t>• Vivere la vita universitaria in maniera </a:t>
            </a:r>
            <a:r>
              <a:rPr lang="it-IT" sz="2600" b="1" dirty="0">
                <a:solidFill>
                  <a:schemeClr val="accent1">
                    <a:lumMod val="50000"/>
                  </a:schemeClr>
                </a:solidFill>
              </a:rPr>
              <a:t>aperta e solidale</a:t>
            </a:r>
          </a:p>
          <a:p>
            <a:pPr>
              <a:lnSpc>
                <a:spcPct val="150000"/>
              </a:lnSpc>
            </a:pPr>
            <a:r>
              <a:rPr lang="it-IT" sz="2600" dirty="0">
                <a:solidFill>
                  <a:schemeClr val="accent1">
                    <a:lumMod val="50000"/>
                  </a:schemeClr>
                </a:solidFill>
              </a:rPr>
              <a:t>• </a:t>
            </a:r>
            <a:r>
              <a:rPr lang="it-IT" sz="2600" b="1" dirty="0">
                <a:solidFill>
                  <a:schemeClr val="accent1">
                    <a:lumMod val="50000"/>
                  </a:schemeClr>
                </a:solidFill>
              </a:rPr>
              <a:t>Sfruttare eventi e occasioni che l’Università ti offre </a:t>
            </a:r>
            <a:r>
              <a:rPr lang="it-IT" sz="2600" dirty="0">
                <a:solidFill>
                  <a:schemeClr val="accent1">
                    <a:lumMod val="50000"/>
                  </a:schemeClr>
                </a:solidFill>
              </a:rPr>
              <a:t>e non dimenticarti di tutte queste esperienze, anche dopo la laurea</a:t>
            </a:r>
            <a:endParaRPr lang="it-IT" sz="2600" b="1" dirty="0">
              <a:solidFill>
                <a:schemeClr val="accent1">
                  <a:lumMod val="50000"/>
                </a:schemeClr>
              </a:solidFill>
            </a:endParaRPr>
          </a:p>
        </p:txBody>
      </p:sp>
      <p:sp>
        <p:nvSpPr>
          <p:cNvPr id="7" name="Rettangolo 6"/>
          <p:cNvSpPr/>
          <p:nvPr/>
        </p:nvSpPr>
        <p:spPr>
          <a:xfrm>
            <a:off x="233823" y="6348995"/>
            <a:ext cx="1994200" cy="369332"/>
          </a:xfrm>
          <a:prstGeom prst="rect">
            <a:avLst/>
          </a:prstGeom>
        </p:spPr>
        <p:txBody>
          <a:bodyPr wrap="none">
            <a:spAutoFit/>
          </a:bodyPr>
          <a:lstStyle/>
          <a:p>
            <a:r>
              <a:rPr lang="it-IT" dirty="0">
                <a:solidFill>
                  <a:schemeClr val="bg1"/>
                </a:solidFill>
              </a:rPr>
              <a:t>Welcome Day 2023</a:t>
            </a:r>
          </a:p>
        </p:txBody>
      </p:sp>
    </p:spTree>
    <p:extLst>
      <p:ext uri="{BB962C8B-B14F-4D97-AF65-F5344CB8AC3E}">
        <p14:creationId xmlns:p14="http://schemas.microsoft.com/office/powerpoint/2010/main" val="261193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uppo 12"/>
          <p:cNvGrpSpPr/>
          <p:nvPr/>
        </p:nvGrpSpPr>
        <p:grpSpPr>
          <a:xfrm>
            <a:off x="0" y="6150708"/>
            <a:ext cx="9144000" cy="765907"/>
            <a:chOff x="0" y="6150708"/>
            <a:chExt cx="9144000" cy="765907"/>
          </a:xfrm>
        </p:grpSpPr>
        <p:sp>
          <p:nvSpPr>
            <p:cNvPr id="5" name="Rettangolo 4"/>
            <p:cNvSpPr/>
            <p:nvPr/>
          </p:nvSpPr>
          <p:spPr>
            <a:xfrm>
              <a:off x="0" y="6150708"/>
              <a:ext cx="9144000" cy="765907"/>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9323" y="6287216"/>
              <a:ext cx="1547446" cy="492890"/>
            </a:xfrm>
            <a:prstGeom prst="rect">
              <a:avLst/>
            </a:prstGeom>
          </p:spPr>
        </p:pic>
      </p:grpSp>
      <p:sp>
        <p:nvSpPr>
          <p:cNvPr id="6" name="CasellaDiTesto 5"/>
          <p:cNvSpPr txBox="1"/>
          <p:nvPr/>
        </p:nvSpPr>
        <p:spPr>
          <a:xfrm>
            <a:off x="1027987" y="385051"/>
            <a:ext cx="4850815" cy="58477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it-IT" sz="3200" b="1" dirty="0">
                <a:solidFill>
                  <a:schemeClr val="accent1">
                    <a:lumMod val="50000"/>
                  </a:schemeClr>
                </a:solidFill>
              </a:rPr>
              <a:t>IL CODICE ETICO DI ATENEO</a:t>
            </a:r>
          </a:p>
        </p:txBody>
      </p:sp>
      <p:sp>
        <p:nvSpPr>
          <p:cNvPr id="7" name="CasellaDiTesto 6"/>
          <p:cNvSpPr txBox="1"/>
          <p:nvPr/>
        </p:nvSpPr>
        <p:spPr>
          <a:xfrm>
            <a:off x="377768" y="1364379"/>
            <a:ext cx="4501062" cy="4370427"/>
          </a:xfrm>
          <a:prstGeom prst="rect">
            <a:avLst/>
          </a:prstGeom>
          <a:noFill/>
        </p:spPr>
        <p:txBody>
          <a:bodyPr wrap="square" rtlCol="0">
            <a:spAutoFit/>
          </a:bodyPr>
          <a:lstStyle/>
          <a:p>
            <a:pPr>
              <a:spcBef>
                <a:spcPts val="1200"/>
              </a:spcBef>
            </a:pPr>
            <a:r>
              <a:rPr lang="it-IT" sz="2000" dirty="0">
                <a:solidFill>
                  <a:schemeClr val="accent1">
                    <a:lumMod val="50000"/>
                  </a:schemeClr>
                </a:solidFill>
              </a:rPr>
              <a:t>Per la tutela della dignità delle lavoratrici e dei lavoratori, delle studentesse e degli studenti, il Codice stabilisce:</a:t>
            </a:r>
          </a:p>
          <a:p>
            <a:pPr marL="285750" indent="-285750">
              <a:spcBef>
                <a:spcPts val="1200"/>
              </a:spcBef>
              <a:buFont typeface="Wingdings" panose="05000000000000000000" pitchFamily="2" charset="2"/>
              <a:buChar char="v"/>
            </a:pPr>
            <a:r>
              <a:rPr lang="it-IT" sz="2000" dirty="0">
                <a:solidFill>
                  <a:schemeClr val="accent1">
                    <a:lumMod val="50000"/>
                  </a:schemeClr>
                </a:solidFill>
              </a:rPr>
              <a:t>Correttezza, lealtà e rispetto reciproco</a:t>
            </a:r>
          </a:p>
          <a:p>
            <a:pPr marL="285750" indent="-285750">
              <a:spcBef>
                <a:spcPts val="1200"/>
              </a:spcBef>
              <a:buFont typeface="Wingdings" panose="05000000000000000000" pitchFamily="2" charset="2"/>
              <a:buChar char="v"/>
            </a:pPr>
            <a:r>
              <a:rPr lang="it-IT" sz="2000" dirty="0">
                <a:solidFill>
                  <a:schemeClr val="accent1">
                    <a:lumMod val="50000"/>
                  </a:schemeClr>
                </a:solidFill>
              </a:rPr>
              <a:t>Utilizzo adeguato degli spazi universitari</a:t>
            </a:r>
          </a:p>
          <a:p>
            <a:pPr marL="285750" indent="-285750">
              <a:spcBef>
                <a:spcPts val="1200"/>
              </a:spcBef>
              <a:buFont typeface="Wingdings" panose="05000000000000000000" pitchFamily="2" charset="2"/>
              <a:buChar char="v"/>
            </a:pPr>
            <a:r>
              <a:rPr lang="it-IT" sz="2000" dirty="0">
                <a:solidFill>
                  <a:schemeClr val="accent1">
                    <a:lumMod val="50000"/>
                  </a:schemeClr>
                </a:solidFill>
              </a:rPr>
              <a:t>Astensione da comportamenti discriminatori, vessatori, molestie</a:t>
            </a:r>
          </a:p>
          <a:p>
            <a:pPr>
              <a:spcBef>
                <a:spcPts val="1200"/>
              </a:spcBef>
            </a:pPr>
            <a:r>
              <a:rPr lang="it-IT" sz="2000" b="1" dirty="0">
                <a:solidFill>
                  <a:schemeClr val="accent1">
                    <a:lumMod val="50000"/>
                  </a:schemeClr>
                </a:solidFill>
              </a:rPr>
              <a:t>Se tali principi vengono violati puoi rivolgerti alla Consigliera di fiducia </a:t>
            </a:r>
            <a:r>
              <a:rPr lang="it-IT" sz="2000" u="sng" dirty="0">
                <a:hlinkClick r:id="rId4"/>
              </a:rPr>
              <a:t>consiglieradifiducia@unipr.it</a:t>
            </a:r>
            <a:endParaRPr lang="it-IT" sz="2000" b="1" dirty="0">
              <a:solidFill>
                <a:schemeClr val="accent1">
                  <a:lumMod val="50000"/>
                </a:schemeClr>
              </a:solidFill>
            </a:endParaRPr>
          </a:p>
          <a:p>
            <a:pPr marL="342900" indent="-342900" algn="ctr">
              <a:buFont typeface="+mj-lt"/>
              <a:buAutoNum type="arabicPeriod"/>
            </a:pPr>
            <a:endParaRPr lang="it-IT" dirty="0">
              <a:solidFill>
                <a:schemeClr val="accent1">
                  <a:lumMod val="50000"/>
                </a:schemeClr>
              </a:solidFill>
            </a:endParaRPr>
          </a:p>
        </p:txBody>
      </p:sp>
      <p:pic>
        <p:nvPicPr>
          <p:cNvPr id="8" name="Immagin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99280">
            <a:off x="4896770" y="2648580"/>
            <a:ext cx="3525173" cy="2107270"/>
          </a:xfrm>
          <a:prstGeom prst="rect">
            <a:avLst/>
          </a:prstGeom>
        </p:spPr>
      </p:pic>
      <p:sp>
        <p:nvSpPr>
          <p:cNvPr id="10" name="CasellaDiTesto 9"/>
          <p:cNvSpPr txBox="1"/>
          <p:nvPr/>
        </p:nvSpPr>
        <p:spPr>
          <a:xfrm>
            <a:off x="323999" y="5550140"/>
            <a:ext cx="4501062" cy="369332"/>
          </a:xfrm>
          <a:prstGeom prst="rect">
            <a:avLst/>
          </a:prstGeom>
          <a:noFill/>
        </p:spPr>
        <p:txBody>
          <a:bodyPr wrap="square" rtlCol="0">
            <a:spAutoFit/>
          </a:bodyPr>
          <a:lstStyle/>
          <a:p>
            <a:pPr algn="ctr"/>
            <a:r>
              <a:rPr lang="it-IT" b="1" dirty="0">
                <a:solidFill>
                  <a:schemeClr val="accent1">
                    <a:lumMod val="75000"/>
                  </a:schemeClr>
                </a:solidFill>
                <a:latin typeface="Century Gothic" panose="020B0502020202020204" pitchFamily="34" charset="0"/>
              </a:rPr>
              <a:t>www.unipr.it/codice-etico</a:t>
            </a:r>
          </a:p>
        </p:txBody>
      </p:sp>
      <p:sp>
        <p:nvSpPr>
          <p:cNvPr id="11" name="Rettangolo 10"/>
          <p:cNvSpPr/>
          <p:nvPr/>
        </p:nvSpPr>
        <p:spPr>
          <a:xfrm>
            <a:off x="233823" y="6348995"/>
            <a:ext cx="1994200" cy="369332"/>
          </a:xfrm>
          <a:prstGeom prst="rect">
            <a:avLst/>
          </a:prstGeom>
        </p:spPr>
        <p:txBody>
          <a:bodyPr wrap="none">
            <a:spAutoFit/>
          </a:bodyPr>
          <a:lstStyle/>
          <a:p>
            <a:r>
              <a:rPr lang="it-IT" dirty="0">
                <a:solidFill>
                  <a:schemeClr val="bg1"/>
                </a:solidFill>
              </a:rPr>
              <a:t>Welcome Day 2023</a:t>
            </a:r>
          </a:p>
        </p:txBody>
      </p:sp>
    </p:spTree>
    <p:extLst>
      <p:ext uri="{BB962C8B-B14F-4D97-AF65-F5344CB8AC3E}">
        <p14:creationId xmlns:p14="http://schemas.microsoft.com/office/powerpoint/2010/main" val="5689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 calcmode="lin" valueType="num">
                                      <p:cBhvr additive="base">
                                        <p:cTn id="21"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 calcmode="lin" valueType="num">
                                      <p:cBhvr additive="base">
                                        <p:cTn id="27"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anim calcmode="lin" valueType="num">
                                      <p:cBhvr additive="base">
                                        <p:cTn id="33"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7">
                                            <p:txEl>
                                              <p:pRg st="4" end="4"/>
                                            </p:txEl>
                                          </p:spTgt>
                                        </p:tgtEl>
                                        <p:attrNameLst>
                                          <p:attrName>style.visibility</p:attrName>
                                        </p:attrNameLst>
                                      </p:cBhvr>
                                      <p:to>
                                        <p:strVal val="visible"/>
                                      </p:to>
                                    </p:set>
                                    <p:anim calcmode="lin" valueType="num">
                                      <p:cBhvr additive="base">
                                        <p:cTn id="3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4" end="4"/>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0">
                                            <p:txEl>
                                              <p:pRg st="0" end="0"/>
                                            </p:txEl>
                                          </p:spTgt>
                                        </p:tgtEl>
                                        <p:attrNameLst>
                                          <p:attrName>style.visibility</p:attrName>
                                        </p:attrNameLst>
                                      </p:cBhvr>
                                      <p:to>
                                        <p:strVal val="visible"/>
                                      </p:to>
                                    </p:set>
                                    <p:anim calcmode="lin" valueType="num">
                                      <p:cBhvr additive="base">
                                        <p:cTn id="4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uppo 12"/>
          <p:cNvGrpSpPr/>
          <p:nvPr/>
        </p:nvGrpSpPr>
        <p:grpSpPr>
          <a:xfrm>
            <a:off x="0" y="6150708"/>
            <a:ext cx="9144000" cy="765907"/>
            <a:chOff x="0" y="6150708"/>
            <a:chExt cx="9144000" cy="765907"/>
          </a:xfrm>
        </p:grpSpPr>
        <p:sp>
          <p:nvSpPr>
            <p:cNvPr id="5" name="Rettangolo 4"/>
            <p:cNvSpPr/>
            <p:nvPr/>
          </p:nvSpPr>
          <p:spPr>
            <a:xfrm>
              <a:off x="0" y="6150708"/>
              <a:ext cx="9144000" cy="765907"/>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9323" y="6287216"/>
              <a:ext cx="1547446" cy="492890"/>
            </a:xfrm>
            <a:prstGeom prst="rect">
              <a:avLst/>
            </a:prstGeom>
          </p:spPr>
        </p:pic>
      </p:grpSp>
      <p:sp>
        <p:nvSpPr>
          <p:cNvPr id="14" name="CasellaDiTesto 13"/>
          <p:cNvSpPr txBox="1"/>
          <p:nvPr/>
        </p:nvSpPr>
        <p:spPr>
          <a:xfrm>
            <a:off x="4958876" y="4576459"/>
            <a:ext cx="4076213" cy="338554"/>
          </a:xfrm>
          <a:prstGeom prst="rect">
            <a:avLst/>
          </a:prstGeom>
          <a:noFill/>
        </p:spPr>
        <p:txBody>
          <a:bodyPr wrap="square" rtlCol="0">
            <a:spAutoFit/>
          </a:bodyPr>
          <a:lstStyle/>
          <a:p>
            <a:pPr algn="ctr"/>
            <a:r>
              <a:rPr lang="it-IT" sz="1600" b="1" dirty="0">
                <a:solidFill>
                  <a:schemeClr val="accent1">
                    <a:lumMod val="75000"/>
                  </a:schemeClr>
                </a:solidFill>
                <a:latin typeface="Century Gothic" panose="020B0502020202020204" pitchFamily="34" charset="0"/>
              </a:rPr>
              <a:t>nome.cognome@studenti.unipr.it</a:t>
            </a:r>
          </a:p>
        </p:txBody>
      </p:sp>
      <p:sp>
        <p:nvSpPr>
          <p:cNvPr id="15" name="CasellaDiTesto 14"/>
          <p:cNvSpPr txBox="1"/>
          <p:nvPr/>
        </p:nvSpPr>
        <p:spPr>
          <a:xfrm>
            <a:off x="1113392" y="388266"/>
            <a:ext cx="6917215" cy="58477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it-IT" sz="3200" b="1" dirty="0">
                <a:solidFill>
                  <a:schemeClr val="accent1">
                    <a:lumMod val="50000"/>
                  </a:schemeClr>
                </a:solidFill>
              </a:rPr>
              <a:t>CASELLA DI POSTA ELETTRONICA UNIPR</a:t>
            </a:r>
          </a:p>
        </p:txBody>
      </p:sp>
      <p:sp>
        <p:nvSpPr>
          <p:cNvPr id="16" name="CasellaDiTesto 15"/>
          <p:cNvSpPr txBox="1"/>
          <p:nvPr/>
        </p:nvSpPr>
        <p:spPr>
          <a:xfrm>
            <a:off x="726908" y="1109982"/>
            <a:ext cx="3969380" cy="5139869"/>
          </a:xfrm>
          <a:prstGeom prst="rect">
            <a:avLst/>
          </a:prstGeom>
          <a:noFill/>
        </p:spPr>
        <p:txBody>
          <a:bodyPr wrap="square" rtlCol="0">
            <a:spAutoFit/>
          </a:bodyPr>
          <a:lstStyle/>
          <a:p>
            <a:pPr algn="just">
              <a:spcBef>
                <a:spcPts val="1200"/>
              </a:spcBef>
            </a:pPr>
            <a:r>
              <a:rPr lang="it-IT" sz="2000" b="1" dirty="0">
                <a:solidFill>
                  <a:schemeClr val="accent1">
                    <a:lumMod val="50000"/>
                  </a:schemeClr>
                </a:solidFill>
              </a:rPr>
              <a:t>Controlla regolarmente la tua casella di posta elettronica (nome.cognome@studenti.unipr.it) </a:t>
            </a:r>
            <a:r>
              <a:rPr lang="it-IT" sz="2000" dirty="0">
                <a:solidFill>
                  <a:schemeClr val="accent1">
                    <a:lumMod val="50000"/>
                  </a:schemeClr>
                </a:solidFill>
              </a:rPr>
              <a:t>dove ti invieremo informazioni relative a:</a:t>
            </a:r>
          </a:p>
          <a:p>
            <a:pPr marL="285750" indent="-285750" algn="just">
              <a:spcBef>
                <a:spcPts val="1200"/>
              </a:spcBef>
              <a:buFont typeface="Wingdings" panose="05000000000000000000" pitchFamily="2" charset="2"/>
              <a:buChar char="v"/>
            </a:pPr>
            <a:r>
              <a:rPr lang="it-IT" sz="2000" dirty="0">
                <a:solidFill>
                  <a:schemeClr val="accent1">
                    <a:lumMod val="50000"/>
                  </a:schemeClr>
                </a:solidFill>
              </a:rPr>
              <a:t>Iscrizioni</a:t>
            </a:r>
          </a:p>
          <a:p>
            <a:pPr marL="285750" indent="-285750" algn="just">
              <a:spcBef>
                <a:spcPts val="1200"/>
              </a:spcBef>
              <a:buFont typeface="Wingdings" panose="05000000000000000000" pitchFamily="2" charset="2"/>
              <a:buChar char="v"/>
            </a:pPr>
            <a:r>
              <a:rPr lang="it-IT" sz="2000" dirty="0">
                <a:solidFill>
                  <a:schemeClr val="accent1">
                    <a:lumMod val="50000"/>
                  </a:schemeClr>
                </a:solidFill>
              </a:rPr>
              <a:t>Scadenze</a:t>
            </a:r>
          </a:p>
          <a:p>
            <a:pPr marL="285750" indent="-285750" algn="just">
              <a:spcBef>
                <a:spcPts val="1200"/>
              </a:spcBef>
              <a:buFont typeface="Wingdings" panose="05000000000000000000" pitchFamily="2" charset="2"/>
              <a:buChar char="v"/>
            </a:pPr>
            <a:r>
              <a:rPr lang="it-IT" sz="2000" dirty="0">
                <a:solidFill>
                  <a:schemeClr val="accent1">
                    <a:lumMod val="50000"/>
                  </a:schemeClr>
                </a:solidFill>
              </a:rPr>
              <a:t>Tasse, bandi, premi e agevolazioni</a:t>
            </a:r>
            <a:endParaRPr lang="it-IT" sz="2000" dirty="0">
              <a:solidFill>
                <a:schemeClr val="accent1">
                  <a:lumMod val="50000"/>
                </a:schemeClr>
              </a:solidFill>
              <a:highlight>
                <a:srgbClr val="FFFF00"/>
              </a:highlight>
            </a:endParaRPr>
          </a:p>
          <a:p>
            <a:pPr marL="285750" indent="-285750" algn="just">
              <a:spcBef>
                <a:spcPts val="1200"/>
              </a:spcBef>
              <a:buFont typeface="Wingdings" panose="05000000000000000000" pitchFamily="2" charset="2"/>
              <a:buChar char="v"/>
            </a:pPr>
            <a:r>
              <a:rPr lang="it-IT" sz="2000" dirty="0">
                <a:solidFill>
                  <a:schemeClr val="accent1">
                    <a:lumMod val="50000"/>
                  </a:schemeClr>
                </a:solidFill>
              </a:rPr>
              <a:t>Informazioni sul tuo percorso universitario</a:t>
            </a:r>
          </a:p>
          <a:p>
            <a:pPr marL="285750" indent="-285750" algn="just">
              <a:spcBef>
                <a:spcPts val="1200"/>
              </a:spcBef>
              <a:buFont typeface="Wingdings" panose="05000000000000000000" pitchFamily="2" charset="2"/>
              <a:buChar char="v"/>
            </a:pPr>
            <a:r>
              <a:rPr lang="it-IT" sz="2000" dirty="0">
                <a:solidFill>
                  <a:schemeClr val="accent1">
                    <a:lumMod val="50000"/>
                  </a:schemeClr>
                </a:solidFill>
              </a:rPr>
              <a:t>Eventi, congressi e seminari organizzati in ateneo, corsi di formazione, ecc.</a:t>
            </a:r>
          </a:p>
          <a:p>
            <a:pPr marL="342900" indent="-342900" algn="ctr">
              <a:buFont typeface="+mj-lt"/>
              <a:buAutoNum type="arabicPeriod"/>
            </a:pPr>
            <a:endParaRPr lang="it-IT" dirty="0">
              <a:latin typeface="Century Gothic" panose="020B0502020202020204" pitchFamily="34" charset="0"/>
            </a:endParaRPr>
          </a:p>
        </p:txBody>
      </p:sp>
      <p:sp>
        <p:nvSpPr>
          <p:cNvPr id="10" name="Rettangolo 9"/>
          <p:cNvSpPr/>
          <p:nvPr/>
        </p:nvSpPr>
        <p:spPr>
          <a:xfrm>
            <a:off x="233823" y="6348995"/>
            <a:ext cx="1994200" cy="369332"/>
          </a:xfrm>
          <a:prstGeom prst="rect">
            <a:avLst/>
          </a:prstGeom>
        </p:spPr>
        <p:txBody>
          <a:bodyPr wrap="none">
            <a:spAutoFit/>
          </a:bodyPr>
          <a:lstStyle/>
          <a:p>
            <a:r>
              <a:rPr lang="it-IT" dirty="0">
                <a:solidFill>
                  <a:schemeClr val="bg1"/>
                </a:solidFill>
              </a:rPr>
              <a:t>Welcome Day 2023</a:t>
            </a:r>
          </a:p>
        </p:txBody>
      </p:sp>
      <p:pic>
        <p:nvPicPr>
          <p:cNvPr id="3" name="Immagine 2">
            <a:extLst>
              <a:ext uri="{FF2B5EF4-FFF2-40B4-BE49-F238E27FC236}">
                <a16:creationId xmlns:a16="http://schemas.microsoft.com/office/drawing/2014/main" id="{B0D4789F-EDE0-4B53-A1CD-8032EAD7A0ED}"/>
              </a:ext>
            </a:extLst>
          </p:cNvPr>
          <p:cNvPicPr>
            <a:picLocks noChangeAspect="1"/>
          </p:cNvPicPr>
          <p:nvPr/>
        </p:nvPicPr>
        <p:blipFill>
          <a:blip r:embed="rId4"/>
          <a:stretch>
            <a:fillRect/>
          </a:stretch>
        </p:blipFill>
        <p:spPr>
          <a:xfrm>
            <a:off x="5134102" y="1956111"/>
            <a:ext cx="3725760" cy="2483840"/>
          </a:xfrm>
          <a:prstGeom prst="rect">
            <a:avLst/>
          </a:prstGeom>
        </p:spPr>
      </p:pic>
    </p:spTree>
    <p:extLst>
      <p:ext uri="{BB962C8B-B14F-4D97-AF65-F5344CB8AC3E}">
        <p14:creationId xmlns:p14="http://schemas.microsoft.com/office/powerpoint/2010/main" val="339766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16">
                                            <p:txEl>
                                              <p:pRg st="1" end="1"/>
                                            </p:txEl>
                                          </p:spTgt>
                                        </p:tgtEl>
                                        <p:attrNameLst>
                                          <p:attrName>style.visibility</p:attrName>
                                        </p:attrNameLst>
                                      </p:cBhvr>
                                      <p:to>
                                        <p:strVal val="visible"/>
                                      </p:to>
                                    </p:set>
                                    <p:anim calcmode="lin" valueType="num">
                                      <p:cBhvr additive="base">
                                        <p:cTn id="14" dur="500" fill="hold"/>
                                        <p:tgtEl>
                                          <p:spTgt spid="16">
                                            <p:txEl>
                                              <p:pRg st="1" end="1"/>
                                            </p:tx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1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16">
                                            <p:txEl>
                                              <p:pRg st="2" end="2"/>
                                            </p:txEl>
                                          </p:spTgt>
                                        </p:tgtEl>
                                        <p:attrNameLst>
                                          <p:attrName>style.visibility</p:attrName>
                                        </p:attrNameLst>
                                      </p:cBhvr>
                                      <p:to>
                                        <p:strVal val="visible"/>
                                      </p:to>
                                    </p:set>
                                    <p:anim calcmode="lin" valueType="num">
                                      <p:cBhvr additive="base">
                                        <p:cTn id="20" dur="500" fill="hold"/>
                                        <p:tgtEl>
                                          <p:spTgt spid="16">
                                            <p:txEl>
                                              <p:pRg st="2" end="2"/>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1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16">
                                            <p:txEl>
                                              <p:pRg st="3" end="3"/>
                                            </p:txEl>
                                          </p:spTgt>
                                        </p:tgtEl>
                                        <p:attrNameLst>
                                          <p:attrName>style.visibility</p:attrName>
                                        </p:attrNameLst>
                                      </p:cBhvr>
                                      <p:to>
                                        <p:strVal val="visible"/>
                                      </p:to>
                                    </p:set>
                                    <p:anim calcmode="lin" valueType="num">
                                      <p:cBhvr additive="base">
                                        <p:cTn id="26" dur="500" fill="hold"/>
                                        <p:tgtEl>
                                          <p:spTgt spid="16">
                                            <p:txEl>
                                              <p:pRg st="3" end="3"/>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1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16">
                                            <p:txEl>
                                              <p:pRg st="4" end="4"/>
                                            </p:txEl>
                                          </p:spTgt>
                                        </p:tgtEl>
                                        <p:attrNameLst>
                                          <p:attrName>style.visibility</p:attrName>
                                        </p:attrNameLst>
                                      </p:cBhvr>
                                      <p:to>
                                        <p:strVal val="visible"/>
                                      </p:to>
                                    </p:set>
                                    <p:anim calcmode="lin" valueType="num">
                                      <p:cBhvr additive="base">
                                        <p:cTn id="32" dur="500" fill="hold"/>
                                        <p:tgtEl>
                                          <p:spTgt spid="16">
                                            <p:txEl>
                                              <p:pRg st="4" end="4"/>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1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nodeType="clickEffect">
                                  <p:stCondLst>
                                    <p:cond delay="0"/>
                                  </p:stCondLst>
                                  <p:childTnLst>
                                    <p:set>
                                      <p:cBhvr>
                                        <p:cTn id="37" dur="1" fill="hold">
                                          <p:stCondLst>
                                            <p:cond delay="0"/>
                                          </p:stCondLst>
                                        </p:cTn>
                                        <p:tgtEl>
                                          <p:spTgt spid="16">
                                            <p:txEl>
                                              <p:pRg st="5" end="5"/>
                                            </p:txEl>
                                          </p:spTgt>
                                        </p:tgtEl>
                                        <p:attrNameLst>
                                          <p:attrName>style.visibility</p:attrName>
                                        </p:attrNameLst>
                                      </p:cBhvr>
                                      <p:to>
                                        <p:strVal val="visible"/>
                                      </p:to>
                                    </p:set>
                                    <p:anim calcmode="lin" valueType="num">
                                      <p:cBhvr additive="base">
                                        <p:cTn id="38" dur="500" fill="hold"/>
                                        <p:tgtEl>
                                          <p:spTgt spid="16">
                                            <p:txEl>
                                              <p:pRg st="5" end="5"/>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16">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po 12"/>
          <p:cNvGrpSpPr/>
          <p:nvPr/>
        </p:nvGrpSpPr>
        <p:grpSpPr>
          <a:xfrm>
            <a:off x="0" y="6150708"/>
            <a:ext cx="9144000" cy="765907"/>
            <a:chOff x="0" y="6150708"/>
            <a:chExt cx="9144000" cy="765907"/>
          </a:xfrm>
        </p:grpSpPr>
        <p:sp>
          <p:nvSpPr>
            <p:cNvPr id="5" name="Rettangolo 4"/>
            <p:cNvSpPr/>
            <p:nvPr/>
          </p:nvSpPr>
          <p:spPr>
            <a:xfrm>
              <a:off x="0" y="6150708"/>
              <a:ext cx="9144000" cy="765907"/>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9323" y="6287216"/>
              <a:ext cx="1547446" cy="492890"/>
            </a:xfrm>
            <a:prstGeom prst="rect">
              <a:avLst/>
            </a:prstGeom>
          </p:spPr>
        </p:pic>
      </p:grpSp>
      <p:sp>
        <p:nvSpPr>
          <p:cNvPr id="8" name="CasellaDiTesto 7"/>
          <p:cNvSpPr txBox="1"/>
          <p:nvPr/>
        </p:nvSpPr>
        <p:spPr>
          <a:xfrm>
            <a:off x="3038637" y="166551"/>
            <a:ext cx="2827184" cy="584775"/>
          </a:xfrm>
          <a:prstGeom prst="rect">
            <a:avLst/>
          </a:prstGeom>
          <a:noFill/>
          <a:ln>
            <a:noFill/>
          </a:ln>
          <a:effectLst>
            <a:outerShdw blurRad="44450" dist="27940" sx="1000" sy="1000" algn="ctr">
              <a:srgbClr val="000000"/>
            </a:outerShdw>
          </a:effectLst>
        </p:spPr>
        <p:txBody>
          <a:bodyPr wrap="none" rtlCol="0">
            <a:spAutoFit/>
          </a:bodyPr>
          <a:lstStyle/>
          <a:p>
            <a:r>
              <a:rPr lang="it-IT" sz="3200" b="1" dirty="0">
                <a:solidFill>
                  <a:schemeClr val="accent1">
                    <a:lumMod val="50000"/>
                  </a:schemeClr>
                </a:solidFill>
              </a:rPr>
              <a:t>STUDENT CARD</a:t>
            </a:r>
          </a:p>
        </p:txBody>
      </p:sp>
      <p:sp>
        <p:nvSpPr>
          <p:cNvPr id="3" name="CasellaDiTesto 2"/>
          <p:cNvSpPr txBox="1"/>
          <p:nvPr/>
        </p:nvSpPr>
        <p:spPr>
          <a:xfrm>
            <a:off x="4253442" y="1464095"/>
            <a:ext cx="4757425" cy="3323987"/>
          </a:xfrm>
          <a:prstGeom prst="rect">
            <a:avLst/>
          </a:prstGeom>
          <a:noFill/>
        </p:spPr>
        <p:txBody>
          <a:bodyPr wrap="square" rtlCol="0">
            <a:spAutoFit/>
          </a:bodyPr>
          <a:lstStyle/>
          <a:p>
            <a:pPr lvl="1">
              <a:lnSpc>
                <a:spcPct val="100000"/>
              </a:lnSpc>
              <a:buClr>
                <a:srgbClr val="00B050"/>
              </a:buClr>
              <a:buFont typeface="Wingdings" panose="05000000000000000000" pitchFamily="2" charset="2"/>
              <a:buChar char="ü"/>
              <a:defRPr/>
            </a:pPr>
            <a:endParaRPr lang="it-IT" sz="1400" dirty="0">
              <a:solidFill>
                <a:schemeClr val="accent1">
                  <a:lumMod val="50000"/>
                </a:schemeClr>
              </a:solidFill>
            </a:endParaRPr>
          </a:p>
          <a:p>
            <a:pPr lvl="1">
              <a:lnSpc>
                <a:spcPct val="100000"/>
              </a:lnSpc>
              <a:buClr>
                <a:srgbClr val="00B050"/>
              </a:buClr>
              <a:defRPr/>
            </a:pPr>
            <a:r>
              <a:rPr lang="it-IT" sz="1400" dirty="0">
                <a:solidFill>
                  <a:schemeClr val="accent1">
                    <a:lumMod val="50000"/>
                  </a:schemeClr>
                </a:solidFill>
              </a:rPr>
              <a:t>Inoltre, se attivata come </a:t>
            </a:r>
            <a:r>
              <a:rPr lang="it-IT" sz="1400" u="sng" dirty="0">
                <a:solidFill>
                  <a:schemeClr val="accent1">
                    <a:lumMod val="50000"/>
                  </a:schemeClr>
                </a:solidFill>
              </a:rPr>
              <a:t>carta prepagata</a:t>
            </a:r>
            <a:r>
              <a:rPr lang="it-IT" sz="1400" dirty="0">
                <a:solidFill>
                  <a:schemeClr val="accent1">
                    <a:lumMod val="50000"/>
                  </a:schemeClr>
                </a:solidFill>
              </a:rPr>
              <a:t>, puoi:</a:t>
            </a:r>
          </a:p>
          <a:p>
            <a:pPr lvl="1">
              <a:lnSpc>
                <a:spcPct val="100000"/>
              </a:lnSpc>
              <a:buClr>
                <a:srgbClr val="00B050"/>
              </a:buClr>
              <a:defRPr/>
            </a:pPr>
            <a:endParaRPr lang="it-IT" sz="1400" dirty="0">
              <a:solidFill>
                <a:schemeClr val="accent1">
                  <a:lumMod val="50000"/>
                </a:schemeClr>
              </a:solidFill>
            </a:endParaRPr>
          </a:p>
          <a:p>
            <a:pPr lvl="1">
              <a:buClr>
                <a:srgbClr val="2F528F"/>
              </a:buClr>
              <a:defRPr/>
            </a:pPr>
            <a:r>
              <a:rPr lang="it-IT" sz="1400" dirty="0">
                <a:solidFill>
                  <a:schemeClr val="accent1">
                    <a:lumMod val="50000"/>
                  </a:schemeClr>
                </a:solidFill>
              </a:rPr>
              <a:t>	Ricevere </a:t>
            </a:r>
            <a:r>
              <a:rPr lang="it-IT" sz="1400" b="1" dirty="0">
                <a:solidFill>
                  <a:schemeClr val="accent1">
                    <a:lumMod val="50000"/>
                  </a:schemeClr>
                </a:solidFill>
              </a:rPr>
              <a:t>rimborsi</a:t>
            </a:r>
            <a:r>
              <a:rPr lang="it-IT" sz="1400" dirty="0">
                <a:solidFill>
                  <a:schemeClr val="accent1">
                    <a:lumMod val="50000"/>
                  </a:schemeClr>
                </a:solidFill>
              </a:rPr>
              <a:t> e </a:t>
            </a:r>
            <a:r>
              <a:rPr lang="it-IT" sz="1400" b="1" dirty="0">
                <a:solidFill>
                  <a:schemeClr val="accent1">
                    <a:lumMod val="50000"/>
                  </a:schemeClr>
                </a:solidFill>
              </a:rPr>
              <a:t>pagamenti</a:t>
            </a:r>
            <a:r>
              <a:rPr lang="it-IT" sz="1400" dirty="0">
                <a:solidFill>
                  <a:schemeClr val="accent1">
                    <a:lumMod val="50000"/>
                  </a:schemeClr>
                </a:solidFill>
              </a:rPr>
              <a:t> </a:t>
            </a:r>
            <a:r>
              <a:rPr lang="it-IT" sz="1400" b="1" dirty="0">
                <a:solidFill>
                  <a:schemeClr val="accent1">
                    <a:lumMod val="50000"/>
                  </a:schemeClr>
                </a:solidFill>
              </a:rPr>
              <a:t>dall’Ateneo</a:t>
            </a:r>
          </a:p>
          <a:p>
            <a:pPr lvl="1">
              <a:buClr>
                <a:srgbClr val="2F528F"/>
              </a:buClr>
              <a:defRPr/>
            </a:pPr>
            <a:endParaRPr lang="it-IT" sz="1400" b="1" dirty="0">
              <a:solidFill>
                <a:schemeClr val="accent1">
                  <a:lumMod val="50000"/>
                </a:schemeClr>
              </a:solidFill>
            </a:endParaRPr>
          </a:p>
          <a:p>
            <a:pPr lvl="2">
              <a:buClr>
                <a:srgbClr val="2F528F"/>
              </a:buClr>
              <a:defRPr/>
            </a:pPr>
            <a:r>
              <a:rPr lang="it-IT" sz="1400" dirty="0">
                <a:solidFill>
                  <a:schemeClr val="accent1">
                    <a:lumMod val="50000"/>
                  </a:schemeClr>
                </a:solidFill>
              </a:rPr>
              <a:t>Pagare il servizio </a:t>
            </a:r>
            <a:r>
              <a:rPr lang="it-IT" sz="1400" b="1" dirty="0">
                <a:solidFill>
                  <a:schemeClr val="accent1">
                    <a:lumMod val="50000"/>
                  </a:schemeClr>
                </a:solidFill>
              </a:rPr>
              <a:t>mensa</a:t>
            </a:r>
            <a:r>
              <a:rPr lang="it-IT" sz="1400" dirty="0">
                <a:solidFill>
                  <a:schemeClr val="accent1">
                    <a:lumMod val="50000"/>
                  </a:schemeClr>
                </a:solidFill>
              </a:rPr>
              <a:t>, anche in modalità </a:t>
            </a:r>
            <a:r>
              <a:rPr lang="it-IT" sz="1400" b="1" dirty="0" err="1">
                <a:solidFill>
                  <a:schemeClr val="accent1">
                    <a:lumMod val="50000"/>
                  </a:schemeClr>
                </a:solidFill>
              </a:rPr>
              <a:t>contactless</a:t>
            </a:r>
            <a:endParaRPr lang="it-IT" sz="1400" b="1" dirty="0">
              <a:solidFill>
                <a:schemeClr val="accent1">
                  <a:lumMod val="50000"/>
                </a:schemeClr>
              </a:solidFill>
            </a:endParaRPr>
          </a:p>
          <a:p>
            <a:pPr lvl="2">
              <a:buClr>
                <a:srgbClr val="2F528F"/>
              </a:buClr>
              <a:defRPr/>
            </a:pPr>
            <a:endParaRPr lang="it-IT" sz="1400" b="1" dirty="0">
              <a:solidFill>
                <a:schemeClr val="accent1">
                  <a:lumMod val="50000"/>
                </a:schemeClr>
              </a:solidFill>
            </a:endParaRPr>
          </a:p>
          <a:p>
            <a:pPr lvl="1">
              <a:buClr>
                <a:srgbClr val="2F528F"/>
              </a:buClr>
              <a:defRPr/>
            </a:pPr>
            <a:r>
              <a:rPr lang="it-IT" sz="1400" dirty="0">
                <a:solidFill>
                  <a:schemeClr val="accent1">
                    <a:lumMod val="50000"/>
                  </a:schemeClr>
                </a:solidFill>
              </a:rPr>
              <a:t>	Acquistare i </a:t>
            </a:r>
            <a:r>
              <a:rPr lang="it-IT" sz="1400" b="1" dirty="0">
                <a:solidFill>
                  <a:schemeClr val="accent1">
                    <a:lumMod val="50000"/>
                  </a:schemeClr>
                </a:solidFill>
              </a:rPr>
              <a:t>biglietti</a:t>
            </a:r>
            <a:r>
              <a:rPr lang="it-IT" sz="1400" dirty="0">
                <a:solidFill>
                  <a:schemeClr val="accent1">
                    <a:lumMod val="50000"/>
                  </a:schemeClr>
                </a:solidFill>
              </a:rPr>
              <a:t> </a:t>
            </a:r>
            <a:r>
              <a:rPr lang="it-IT" sz="1400" b="1" dirty="0">
                <a:solidFill>
                  <a:schemeClr val="accent1">
                    <a:lumMod val="50000"/>
                  </a:schemeClr>
                </a:solidFill>
              </a:rPr>
              <a:t>TEP</a:t>
            </a:r>
            <a:r>
              <a:rPr lang="it-IT" sz="1400" dirty="0">
                <a:solidFill>
                  <a:schemeClr val="accent1">
                    <a:lumMod val="50000"/>
                  </a:schemeClr>
                </a:solidFill>
              </a:rPr>
              <a:t>, scaricando l’apposita 	App </a:t>
            </a:r>
            <a:r>
              <a:rPr lang="it-IT" sz="1400" dirty="0" err="1">
                <a:solidFill>
                  <a:schemeClr val="accent1">
                    <a:lumMod val="50000"/>
                  </a:schemeClr>
                </a:solidFill>
              </a:rPr>
              <a:t>Tep</a:t>
            </a:r>
            <a:r>
              <a:rPr lang="it-IT" sz="1400" dirty="0">
                <a:solidFill>
                  <a:schemeClr val="accent1">
                    <a:lumMod val="50000"/>
                  </a:schemeClr>
                </a:solidFill>
              </a:rPr>
              <a:t> </a:t>
            </a:r>
            <a:r>
              <a:rPr lang="it-IT" sz="1400" dirty="0" err="1">
                <a:solidFill>
                  <a:schemeClr val="accent1">
                    <a:lumMod val="50000"/>
                  </a:schemeClr>
                </a:solidFill>
              </a:rPr>
              <a:t>SmartTicket</a:t>
            </a:r>
            <a:endParaRPr lang="it-IT" sz="1400" dirty="0">
              <a:solidFill>
                <a:schemeClr val="accent1">
                  <a:lumMod val="50000"/>
                </a:schemeClr>
              </a:solidFill>
            </a:endParaRPr>
          </a:p>
          <a:p>
            <a:pPr lvl="1">
              <a:buClr>
                <a:srgbClr val="2F528F"/>
              </a:buClr>
              <a:defRPr/>
            </a:pPr>
            <a:endParaRPr lang="it-IT" sz="1400" dirty="0">
              <a:solidFill>
                <a:schemeClr val="accent1">
                  <a:lumMod val="50000"/>
                </a:schemeClr>
              </a:solidFill>
            </a:endParaRPr>
          </a:p>
          <a:p>
            <a:pPr lvl="1">
              <a:buClr>
                <a:srgbClr val="2F528F"/>
              </a:buClr>
              <a:defRPr/>
            </a:pPr>
            <a:r>
              <a:rPr lang="it-IT" sz="1400" dirty="0">
                <a:solidFill>
                  <a:schemeClr val="accent1">
                    <a:lumMod val="50000"/>
                  </a:schemeClr>
                </a:solidFill>
              </a:rPr>
              <a:t>	Effettuare le principali </a:t>
            </a:r>
            <a:r>
              <a:rPr lang="it-IT" sz="1400" b="1" dirty="0">
                <a:solidFill>
                  <a:schemeClr val="accent1">
                    <a:lumMod val="50000"/>
                  </a:schemeClr>
                </a:solidFill>
              </a:rPr>
              <a:t>operazioni bancarie</a:t>
            </a:r>
            <a:r>
              <a:rPr lang="it-IT" sz="1400" dirty="0">
                <a:solidFill>
                  <a:schemeClr val="accent1">
                    <a:lumMod val="50000"/>
                  </a:schemeClr>
                </a:solidFill>
              </a:rPr>
              <a:t>, tra 	cui: pagare le </a:t>
            </a:r>
            <a:r>
              <a:rPr lang="it-IT" sz="1400" b="1" dirty="0">
                <a:solidFill>
                  <a:schemeClr val="accent1">
                    <a:lumMod val="50000"/>
                  </a:schemeClr>
                </a:solidFill>
              </a:rPr>
              <a:t>rette universitarie</a:t>
            </a:r>
            <a:r>
              <a:rPr lang="it-IT" sz="1400" dirty="0">
                <a:solidFill>
                  <a:schemeClr val="accent1">
                    <a:lumMod val="50000"/>
                  </a:schemeClr>
                </a:solidFill>
              </a:rPr>
              <a:t>, </a:t>
            </a:r>
            <a:r>
              <a:rPr lang="it-IT" sz="1400" b="1" dirty="0">
                <a:solidFill>
                  <a:schemeClr val="accent1">
                    <a:lumMod val="50000"/>
                  </a:schemeClr>
                </a:solidFill>
              </a:rPr>
              <a:t>l’affitto</a:t>
            </a:r>
            <a:r>
              <a:rPr lang="it-IT" sz="1400" dirty="0">
                <a:solidFill>
                  <a:schemeClr val="accent1">
                    <a:lumMod val="50000"/>
                  </a:schemeClr>
                </a:solidFill>
              </a:rPr>
              <a:t> e le 	</a:t>
            </a:r>
            <a:r>
              <a:rPr lang="it-IT" sz="1400" b="1" dirty="0">
                <a:solidFill>
                  <a:schemeClr val="accent1">
                    <a:lumMod val="50000"/>
                  </a:schemeClr>
                </a:solidFill>
              </a:rPr>
              <a:t>utenze</a:t>
            </a:r>
            <a:r>
              <a:rPr lang="it-IT" sz="1400" dirty="0">
                <a:solidFill>
                  <a:schemeClr val="accent1">
                    <a:lumMod val="50000"/>
                  </a:schemeClr>
                </a:solidFill>
              </a:rPr>
              <a:t>, effettuare ricariche telefoniche ed  	</a:t>
            </a:r>
            <a:r>
              <a:rPr lang="it-IT" sz="1400" b="1" dirty="0">
                <a:solidFill>
                  <a:schemeClr val="accent1">
                    <a:lumMod val="50000"/>
                  </a:schemeClr>
                </a:solidFill>
              </a:rPr>
              <a:t>acquisti</a:t>
            </a:r>
            <a:r>
              <a:rPr lang="it-IT" sz="1400" dirty="0">
                <a:solidFill>
                  <a:schemeClr val="accent1">
                    <a:lumMod val="50000"/>
                  </a:schemeClr>
                </a:solidFill>
              </a:rPr>
              <a:t>, anche </a:t>
            </a:r>
            <a:r>
              <a:rPr lang="it-IT" sz="1400" b="1" dirty="0">
                <a:solidFill>
                  <a:schemeClr val="accent1">
                    <a:lumMod val="50000"/>
                  </a:schemeClr>
                </a:solidFill>
              </a:rPr>
              <a:t>online</a:t>
            </a:r>
            <a:endParaRPr lang="it-IT" sz="1400" dirty="0">
              <a:solidFill>
                <a:schemeClr val="accent1">
                  <a:lumMod val="50000"/>
                </a:schemeClr>
              </a:solidFill>
            </a:endParaRPr>
          </a:p>
        </p:txBody>
      </p:sp>
      <p:sp>
        <p:nvSpPr>
          <p:cNvPr id="12" name="Rettangolo 11"/>
          <p:cNvSpPr/>
          <p:nvPr/>
        </p:nvSpPr>
        <p:spPr>
          <a:xfrm>
            <a:off x="233823" y="6348995"/>
            <a:ext cx="1994200" cy="369332"/>
          </a:xfrm>
          <a:prstGeom prst="rect">
            <a:avLst/>
          </a:prstGeom>
        </p:spPr>
        <p:txBody>
          <a:bodyPr wrap="none">
            <a:spAutoFit/>
          </a:bodyPr>
          <a:lstStyle/>
          <a:p>
            <a:r>
              <a:rPr lang="it-IT" dirty="0">
                <a:solidFill>
                  <a:schemeClr val="bg1"/>
                </a:solidFill>
              </a:rPr>
              <a:t>Welcome Day 2023</a:t>
            </a:r>
          </a:p>
        </p:txBody>
      </p:sp>
      <p:sp>
        <p:nvSpPr>
          <p:cNvPr id="4" name="CasellaDiTesto 3"/>
          <p:cNvSpPr txBox="1"/>
          <p:nvPr/>
        </p:nvSpPr>
        <p:spPr>
          <a:xfrm>
            <a:off x="419832" y="5102999"/>
            <a:ext cx="8578867" cy="523220"/>
          </a:xfrm>
          <a:prstGeom prst="rect">
            <a:avLst/>
          </a:prstGeom>
          <a:solidFill>
            <a:schemeClr val="bg1">
              <a:lumMod val="95000"/>
            </a:schemeClr>
          </a:solidFill>
          <a:ln>
            <a:solidFill>
              <a:srgbClr val="203864"/>
            </a:solidFill>
          </a:ln>
        </p:spPr>
        <p:txBody>
          <a:bodyPr wrap="square" rtlCol="0">
            <a:spAutoFit/>
          </a:bodyPr>
          <a:lstStyle/>
          <a:p>
            <a:pPr algn="ctr"/>
            <a:r>
              <a:rPr lang="it-IT" sz="1400" dirty="0">
                <a:solidFill>
                  <a:schemeClr val="accent1">
                    <a:lumMod val="50000"/>
                  </a:schemeClr>
                </a:solidFill>
              </a:rPr>
              <a:t>Puoi attivare la </a:t>
            </a:r>
            <a:r>
              <a:rPr lang="it-IT" sz="1400" dirty="0" err="1">
                <a:solidFill>
                  <a:schemeClr val="accent1">
                    <a:lumMod val="50000"/>
                  </a:schemeClr>
                </a:solidFill>
              </a:rPr>
              <a:t>Student</a:t>
            </a:r>
            <a:r>
              <a:rPr lang="it-IT" sz="1400" dirty="0">
                <a:solidFill>
                  <a:schemeClr val="accent1">
                    <a:lumMod val="50000"/>
                  </a:schemeClr>
                </a:solidFill>
              </a:rPr>
              <a:t> Card online, anche tramite «</a:t>
            </a:r>
            <a:r>
              <a:rPr lang="it-IT" sz="1400" dirty="0" err="1">
                <a:solidFill>
                  <a:schemeClr val="accent1">
                    <a:lumMod val="50000"/>
                  </a:schemeClr>
                </a:solidFill>
              </a:rPr>
              <a:t>selfie</a:t>
            </a:r>
            <a:r>
              <a:rPr lang="it-IT" sz="1400" dirty="0">
                <a:solidFill>
                  <a:schemeClr val="accent1">
                    <a:lumMod val="50000"/>
                  </a:schemeClr>
                </a:solidFill>
              </a:rPr>
              <a:t>», </a:t>
            </a:r>
          </a:p>
          <a:p>
            <a:pPr algn="ctr"/>
            <a:r>
              <a:rPr lang="it-IT" sz="1400" dirty="0">
                <a:solidFill>
                  <a:schemeClr val="accent1">
                    <a:lumMod val="50000"/>
                  </a:schemeClr>
                </a:solidFill>
              </a:rPr>
              <a:t>su </a:t>
            </a:r>
            <a:r>
              <a:rPr lang="it-IT" sz="1400" b="1" i="1" dirty="0">
                <a:solidFill>
                  <a:schemeClr val="accent1">
                    <a:lumMod val="50000"/>
                  </a:schemeClr>
                </a:solidFill>
                <a:hlinkClick r:id="rId4"/>
              </a:rPr>
              <a:t>https://unipr.cartaconto.credit-agricole.it/</a:t>
            </a:r>
            <a:r>
              <a:rPr lang="it-IT" sz="1400" b="1" i="1" dirty="0">
                <a:solidFill>
                  <a:schemeClr val="accent1">
                    <a:lumMod val="50000"/>
                  </a:schemeClr>
                </a:solidFill>
              </a:rPr>
              <a:t> </a:t>
            </a:r>
            <a:r>
              <a:rPr lang="it-IT" sz="1400" dirty="0">
                <a:solidFill>
                  <a:schemeClr val="accent1">
                    <a:lumMod val="50000"/>
                  </a:schemeClr>
                </a:solidFill>
              </a:rPr>
              <a:t>o presso tutte le filiali Crédit Agricole Italia</a:t>
            </a:r>
            <a:endParaRPr lang="it-IT" sz="1200" b="1" dirty="0">
              <a:solidFill>
                <a:schemeClr val="accent1">
                  <a:lumMod val="50000"/>
                </a:schemeClr>
              </a:solidFill>
            </a:endParaRPr>
          </a:p>
        </p:txBody>
      </p:sp>
      <p:sp>
        <p:nvSpPr>
          <p:cNvPr id="14" name="CasellaDiTesto 13"/>
          <p:cNvSpPr txBox="1"/>
          <p:nvPr/>
        </p:nvSpPr>
        <p:spPr>
          <a:xfrm>
            <a:off x="437322" y="1464095"/>
            <a:ext cx="4096620" cy="2677656"/>
          </a:xfrm>
          <a:prstGeom prst="rect">
            <a:avLst/>
          </a:prstGeom>
          <a:noFill/>
        </p:spPr>
        <p:txBody>
          <a:bodyPr wrap="square" rtlCol="0">
            <a:spAutoFit/>
          </a:bodyPr>
          <a:lstStyle/>
          <a:p>
            <a:r>
              <a:rPr lang="it-IT" sz="1400" dirty="0">
                <a:solidFill>
                  <a:schemeClr val="accent1">
                    <a:lumMod val="50000"/>
                  </a:schemeClr>
                </a:solidFill>
              </a:rPr>
              <a:t>          </a:t>
            </a:r>
          </a:p>
          <a:p>
            <a:r>
              <a:rPr lang="it-IT" sz="1400" dirty="0">
                <a:solidFill>
                  <a:schemeClr val="accent1">
                    <a:lumMod val="50000"/>
                  </a:schemeClr>
                </a:solidFill>
              </a:rPr>
              <a:t>La Student Card ti permette di:</a:t>
            </a:r>
            <a:endParaRPr lang="it-IT" sz="1400" b="1" dirty="0">
              <a:solidFill>
                <a:schemeClr val="accent1">
                  <a:lumMod val="50000"/>
                </a:schemeClr>
              </a:solidFill>
            </a:endParaRPr>
          </a:p>
          <a:p>
            <a:pPr lvl="1">
              <a:lnSpc>
                <a:spcPct val="100000"/>
              </a:lnSpc>
              <a:buClr>
                <a:srgbClr val="2F528F"/>
              </a:buClr>
              <a:defRPr/>
            </a:pPr>
            <a:endParaRPr lang="it-IT" sz="1400" dirty="0">
              <a:solidFill>
                <a:schemeClr val="accent1">
                  <a:lumMod val="50000"/>
                </a:schemeClr>
              </a:solidFill>
            </a:endParaRPr>
          </a:p>
          <a:p>
            <a:pPr lvl="1">
              <a:lnSpc>
                <a:spcPct val="100000"/>
              </a:lnSpc>
              <a:buClr>
                <a:srgbClr val="2F528F"/>
              </a:buClr>
              <a:defRPr/>
            </a:pPr>
            <a:r>
              <a:rPr lang="it-IT" sz="1400" dirty="0">
                <a:solidFill>
                  <a:schemeClr val="accent1">
                    <a:lumMod val="50000"/>
                  </a:schemeClr>
                </a:solidFill>
              </a:rPr>
              <a:t>Accedere ai </a:t>
            </a:r>
            <a:r>
              <a:rPr lang="it-IT" sz="1400" b="1" dirty="0">
                <a:solidFill>
                  <a:schemeClr val="accent1">
                    <a:lumMod val="50000"/>
                  </a:schemeClr>
                </a:solidFill>
              </a:rPr>
              <a:t>servizi</a:t>
            </a:r>
            <a:r>
              <a:rPr lang="it-IT" sz="1400" dirty="0">
                <a:solidFill>
                  <a:schemeClr val="accent1">
                    <a:lumMod val="50000"/>
                  </a:schemeClr>
                </a:solidFill>
              </a:rPr>
              <a:t> dell’Ateneo </a:t>
            </a:r>
          </a:p>
          <a:p>
            <a:pPr lvl="1">
              <a:lnSpc>
                <a:spcPct val="100000"/>
              </a:lnSpc>
              <a:buClr>
                <a:srgbClr val="2F528F"/>
              </a:buClr>
              <a:defRPr/>
            </a:pPr>
            <a:r>
              <a:rPr lang="it-IT" sz="1400" dirty="0">
                <a:solidFill>
                  <a:schemeClr val="accent1">
                    <a:lumMod val="50000"/>
                  </a:schemeClr>
                </a:solidFill>
              </a:rPr>
              <a:t>(biblioteche ed altro)</a:t>
            </a:r>
          </a:p>
          <a:p>
            <a:pPr lvl="1">
              <a:buClr>
                <a:srgbClr val="2F528F"/>
              </a:buClr>
              <a:defRPr/>
            </a:pPr>
            <a:endParaRPr lang="it-IT" sz="1400" dirty="0">
              <a:solidFill>
                <a:schemeClr val="accent1">
                  <a:lumMod val="50000"/>
                </a:schemeClr>
              </a:solidFill>
            </a:endParaRPr>
          </a:p>
          <a:p>
            <a:pPr lvl="1">
              <a:buClr>
                <a:srgbClr val="2F528F"/>
              </a:buClr>
              <a:defRPr/>
            </a:pPr>
            <a:r>
              <a:rPr lang="it-IT" sz="1400" dirty="0">
                <a:solidFill>
                  <a:schemeClr val="accent1">
                    <a:lumMod val="50000"/>
                  </a:schemeClr>
                </a:solidFill>
              </a:rPr>
              <a:t>Beneficiare di </a:t>
            </a:r>
            <a:r>
              <a:rPr lang="it-IT" sz="1400" b="1" dirty="0">
                <a:solidFill>
                  <a:schemeClr val="accent1">
                    <a:lumMod val="50000"/>
                  </a:schemeClr>
                </a:solidFill>
              </a:rPr>
              <a:t>agevolazioni e sconti </a:t>
            </a:r>
            <a:r>
              <a:rPr lang="it-IT" sz="1400" dirty="0">
                <a:solidFill>
                  <a:schemeClr val="accent1">
                    <a:lumMod val="50000"/>
                  </a:schemeClr>
                </a:solidFill>
              </a:rPr>
              <a:t>presso gli esercizi convenzionati</a:t>
            </a:r>
          </a:p>
          <a:p>
            <a:pPr lvl="1">
              <a:buClr>
                <a:srgbClr val="2F528F"/>
              </a:buClr>
              <a:defRPr/>
            </a:pPr>
            <a:endParaRPr lang="it-IT" sz="1400" dirty="0">
              <a:solidFill>
                <a:schemeClr val="accent1">
                  <a:lumMod val="50000"/>
                </a:schemeClr>
              </a:solidFill>
            </a:endParaRPr>
          </a:p>
          <a:p>
            <a:pPr lvl="1">
              <a:buClr>
                <a:srgbClr val="2F528F"/>
              </a:buClr>
              <a:defRPr/>
            </a:pPr>
            <a:r>
              <a:rPr lang="it-IT" sz="1400" dirty="0">
                <a:solidFill>
                  <a:schemeClr val="accent1">
                    <a:lumMod val="50000"/>
                  </a:schemeClr>
                </a:solidFill>
              </a:rPr>
              <a:t>Usufruire dei </a:t>
            </a:r>
            <a:r>
              <a:rPr lang="it-IT" sz="1400" b="1" dirty="0">
                <a:solidFill>
                  <a:schemeClr val="accent1">
                    <a:lumMod val="50000"/>
                  </a:schemeClr>
                </a:solidFill>
              </a:rPr>
              <a:t>vantaggi economici </a:t>
            </a:r>
            <a:r>
              <a:rPr lang="it-IT" sz="1400" dirty="0">
                <a:solidFill>
                  <a:schemeClr val="accent1">
                    <a:lumMod val="50000"/>
                  </a:schemeClr>
                </a:solidFill>
              </a:rPr>
              <a:t>riservati agli studenti universitari da enti e organizzazioni esterni (es. trasporto pubblico, musei, cinema)</a:t>
            </a:r>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828" y="2825689"/>
            <a:ext cx="432000" cy="394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922" y="2135056"/>
            <a:ext cx="432000" cy="399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58795" y="2564864"/>
            <a:ext cx="413619" cy="407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38453" y="2033181"/>
            <a:ext cx="454303" cy="43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58795" y="3226861"/>
            <a:ext cx="413619" cy="394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58795" y="3919252"/>
            <a:ext cx="413619" cy="291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Connettore 1 10"/>
          <p:cNvCxnSpPr/>
          <p:nvPr/>
        </p:nvCxnSpPr>
        <p:spPr>
          <a:xfrm>
            <a:off x="4635732" y="1743412"/>
            <a:ext cx="7951" cy="3024000"/>
          </a:xfrm>
          <a:prstGeom prst="line">
            <a:avLst/>
          </a:prstGeom>
          <a:ln>
            <a:solidFill>
              <a:srgbClr val="203864"/>
            </a:solidFill>
            <a:prstDash val="dashDot"/>
          </a:ln>
        </p:spPr>
        <p:style>
          <a:lnRef idx="1">
            <a:schemeClr val="accent1"/>
          </a:lnRef>
          <a:fillRef idx="0">
            <a:schemeClr val="accent1"/>
          </a:fillRef>
          <a:effectRef idx="0">
            <a:schemeClr val="accent1"/>
          </a:effectRef>
          <a:fontRef idx="minor">
            <a:schemeClr val="tx1"/>
          </a:fontRef>
        </p:style>
      </p:cxnSp>
      <p:pic>
        <p:nvPicPr>
          <p:cNvPr id="1036"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8342" y="3476779"/>
            <a:ext cx="432000" cy="442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Segnaposto contenuto 2"/>
          <p:cNvSpPr>
            <a:spLocks noGrp="1"/>
          </p:cNvSpPr>
          <p:nvPr>
            <p:ph idx="1"/>
          </p:nvPr>
        </p:nvSpPr>
        <p:spPr>
          <a:xfrm>
            <a:off x="564543" y="692454"/>
            <a:ext cx="5589767" cy="886956"/>
          </a:xfrm>
        </p:spPr>
        <p:txBody>
          <a:bodyPr rtlCol="0">
            <a:noAutofit/>
          </a:bodyPr>
          <a:lstStyle/>
          <a:p>
            <a:pPr marL="0" indent="0" algn="just" eaLnBrk="1" fontAlgn="auto" hangingPunct="1">
              <a:spcAft>
                <a:spcPts val="0"/>
              </a:spcAft>
              <a:buNone/>
              <a:defRPr/>
            </a:pPr>
            <a:r>
              <a:rPr lang="it-IT" sz="1800" b="1" dirty="0">
                <a:solidFill>
                  <a:schemeClr val="accent1">
                    <a:lumMod val="50000"/>
                  </a:schemeClr>
                </a:solidFill>
              </a:rPr>
              <a:t>La Student Card è la Carta Multiservizi, nata dalla collaborazione con Crédit Agricole Italia, dedicata agli studenti dell’Università di Parma</a:t>
            </a:r>
          </a:p>
        </p:txBody>
      </p:sp>
      <p:sp>
        <p:nvSpPr>
          <p:cNvPr id="2" name="Rettangolo 1"/>
          <p:cNvSpPr/>
          <p:nvPr/>
        </p:nvSpPr>
        <p:spPr>
          <a:xfrm>
            <a:off x="2943788" y="6325536"/>
            <a:ext cx="4667534"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100" dirty="0">
              <a:solidFill>
                <a:schemeClr val="bg1"/>
              </a:solidFill>
            </a:endParaRPr>
          </a:p>
        </p:txBody>
      </p:sp>
      <p:pic>
        <p:nvPicPr>
          <p:cNvPr id="6" name="Immagine 5">
            <a:extLst>
              <a:ext uri="{FF2B5EF4-FFF2-40B4-BE49-F238E27FC236}">
                <a16:creationId xmlns:a16="http://schemas.microsoft.com/office/drawing/2014/main" id="{46E7D78D-1CE5-67E1-7AB4-F10F356DDF51}"/>
              </a:ext>
            </a:extLst>
          </p:cNvPr>
          <p:cNvPicPr>
            <a:picLocks noChangeAspect="1"/>
          </p:cNvPicPr>
          <p:nvPr/>
        </p:nvPicPr>
        <p:blipFill>
          <a:blip r:embed="rId12"/>
          <a:stretch>
            <a:fillRect/>
          </a:stretch>
        </p:blipFill>
        <p:spPr>
          <a:xfrm>
            <a:off x="6281531" y="177208"/>
            <a:ext cx="2097206" cy="1402202"/>
          </a:xfrm>
          <a:prstGeom prst="rect">
            <a:avLst/>
          </a:prstGeom>
        </p:spPr>
      </p:pic>
    </p:spTree>
    <p:extLst>
      <p:ext uri="{BB962C8B-B14F-4D97-AF65-F5344CB8AC3E}">
        <p14:creationId xmlns:p14="http://schemas.microsoft.com/office/powerpoint/2010/main" val="377931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uppo 12"/>
          <p:cNvGrpSpPr/>
          <p:nvPr/>
        </p:nvGrpSpPr>
        <p:grpSpPr>
          <a:xfrm>
            <a:off x="0" y="6092093"/>
            <a:ext cx="9144000" cy="765907"/>
            <a:chOff x="0" y="6150708"/>
            <a:chExt cx="9144000" cy="765907"/>
          </a:xfrm>
        </p:grpSpPr>
        <p:sp>
          <p:nvSpPr>
            <p:cNvPr id="5" name="Rettangolo 4"/>
            <p:cNvSpPr/>
            <p:nvPr/>
          </p:nvSpPr>
          <p:spPr>
            <a:xfrm>
              <a:off x="0" y="6150708"/>
              <a:ext cx="9144000" cy="765907"/>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a:t>Welcome Day 2023</a:t>
              </a:r>
            </a:p>
          </p:txBody>
        </p:sp>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9323" y="6287216"/>
              <a:ext cx="1547446" cy="492890"/>
            </a:xfrm>
            <a:prstGeom prst="rect">
              <a:avLst/>
            </a:prstGeom>
          </p:spPr>
        </p:pic>
      </p:grpSp>
      <p:pic>
        <p:nvPicPr>
          <p:cNvPr id="8" name="Immagine 7">
            <a:extLst>
              <a:ext uri="{FF2B5EF4-FFF2-40B4-BE49-F238E27FC236}">
                <a16:creationId xmlns:a16="http://schemas.microsoft.com/office/drawing/2014/main" id="{43AF6DA8-199B-4ECE-B314-14320C8D238C}"/>
              </a:ext>
            </a:extLst>
          </p:cNvPr>
          <p:cNvPicPr>
            <a:picLocks noChangeAspect="1"/>
          </p:cNvPicPr>
          <p:nvPr/>
        </p:nvPicPr>
        <p:blipFill>
          <a:blip r:embed="rId4"/>
          <a:stretch>
            <a:fillRect/>
          </a:stretch>
        </p:blipFill>
        <p:spPr>
          <a:xfrm>
            <a:off x="974263" y="844958"/>
            <a:ext cx="6996178" cy="5247134"/>
          </a:xfrm>
          <a:prstGeom prst="rect">
            <a:avLst/>
          </a:prstGeom>
        </p:spPr>
      </p:pic>
      <p:sp>
        <p:nvSpPr>
          <p:cNvPr id="2" name="CasellaDiTesto 1"/>
          <p:cNvSpPr txBox="1"/>
          <p:nvPr/>
        </p:nvSpPr>
        <p:spPr>
          <a:xfrm>
            <a:off x="1978406" y="211253"/>
            <a:ext cx="5187190" cy="76944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lgn="ctr"/>
            <a:r>
              <a:rPr lang="it-IT" sz="4400" b="1" dirty="0">
                <a:solidFill>
                  <a:schemeClr val="accent1">
                    <a:lumMod val="50000"/>
                  </a:schemeClr>
                </a:solidFill>
              </a:rPr>
              <a:t>WELCOME TO UNIPR </a:t>
            </a:r>
          </a:p>
        </p:txBody>
      </p:sp>
      <p:sp>
        <p:nvSpPr>
          <p:cNvPr id="10" name="Rettangolo 9">
            <a:extLst>
              <a:ext uri="{FF2B5EF4-FFF2-40B4-BE49-F238E27FC236}">
                <a16:creationId xmlns:a16="http://schemas.microsoft.com/office/drawing/2014/main" id="{C8EC2D5E-9E70-49B2-AD56-3E0037E0C8EA}"/>
              </a:ext>
            </a:extLst>
          </p:cNvPr>
          <p:cNvSpPr/>
          <p:nvPr/>
        </p:nvSpPr>
        <p:spPr>
          <a:xfrm>
            <a:off x="1978406" y="5428519"/>
            <a:ext cx="4942512" cy="1038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Dove voi, studenti e studentesse, siete al centro </a:t>
            </a:r>
          </a:p>
          <a:p>
            <a:pPr algn="ctr"/>
            <a:r>
              <a:rPr lang="it-IT" dirty="0"/>
              <a:t>delle nostre azioni!</a:t>
            </a:r>
          </a:p>
        </p:txBody>
      </p:sp>
    </p:spTree>
    <p:extLst>
      <p:ext uri="{BB962C8B-B14F-4D97-AF65-F5344CB8AC3E}">
        <p14:creationId xmlns:p14="http://schemas.microsoft.com/office/powerpoint/2010/main" val="12065587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uppo 12"/>
          <p:cNvGrpSpPr/>
          <p:nvPr/>
        </p:nvGrpSpPr>
        <p:grpSpPr>
          <a:xfrm>
            <a:off x="0" y="6150708"/>
            <a:ext cx="9144000" cy="765907"/>
            <a:chOff x="0" y="6150708"/>
            <a:chExt cx="9144000" cy="765907"/>
          </a:xfrm>
        </p:grpSpPr>
        <p:sp>
          <p:nvSpPr>
            <p:cNvPr id="5" name="Rettangolo 4"/>
            <p:cNvSpPr/>
            <p:nvPr/>
          </p:nvSpPr>
          <p:spPr>
            <a:xfrm>
              <a:off x="0" y="6150708"/>
              <a:ext cx="9144000" cy="765907"/>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9323" y="6287216"/>
              <a:ext cx="1547446" cy="492890"/>
            </a:xfrm>
            <a:prstGeom prst="rect">
              <a:avLst/>
            </a:prstGeom>
          </p:spPr>
        </p:pic>
      </p:grpSp>
      <p:sp>
        <p:nvSpPr>
          <p:cNvPr id="8" name="CasellaDiTesto 7"/>
          <p:cNvSpPr txBox="1"/>
          <p:nvPr/>
        </p:nvSpPr>
        <p:spPr>
          <a:xfrm>
            <a:off x="1396836" y="398566"/>
            <a:ext cx="6350328" cy="58477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lgn="ctr"/>
            <a:r>
              <a:rPr lang="it-IT" sz="3200" b="1" dirty="0">
                <a:solidFill>
                  <a:schemeClr val="accent1">
                    <a:lumMod val="50000"/>
                  </a:schemeClr>
                </a:solidFill>
              </a:rPr>
              <a:t>SERVIZI PER LO STUDIO E NON SOLO</a:t>
            </a:r>
          </a:p>
        </p:txBody>
      </p:sp>
      <p:sp>
        <p:nvSpPr>
          <p:cNvPr id="7" name="CasellaDiTesto 6"/>
          <p:cNvSpPr txBox="1"/>
          <p:nvPr/>
        </p:nvSpPr>
        <p:spPr>
          <a:xfrm>
            <a:off x="622498" y="1184600"/>
            <a:ext cx="5753135" cy="4493538"/>
          </a:xfrm>
          <a:prstGeom prst="rect">
            <a:avLst/>
          </a:prstGeom>
          <a:noFill/>
        </p:spPr>
        <p:txBody>
          <a:bodyPr wrap="square" rtlCol="0">
            <a:spAutoFit/>
          </a:bodyPr>
          <a:lstStyle/>
          <a:p>
            <a:r>
              <a:rPr lang="it-IT" dirty="0"/>
              <a:t>Scarica la tua «shopper» virtuale sul sito </a:t>
            </a:r>
            <a:r>
              <a:rPr lang="it-IT" dirty="0">
                <a:hlinkClick r:id="rId4"/>
              </a:rPr>
              <a:t>https://www.unipr.it/welcome-day-2023</a:t>
            </a:r>
            <a:r>
              <a:rPr lang="it-IT" dirty="0"/>
              <a:t>  </a:t>
            </a:r>
          </a:p>
          <a:p>
            <a:endParaRPr lang="it-IT" dirty="0"/>
          </a:p>
          <a:p>
            <a:r>
              <a:rPr lang="it-IT" dirty="0"/>
              <a:t>Troverai : </a:t>
            </a:r>
          </a:p>
          <a:p>
            <a:pPr marL="285750" indent="-285750">
              <a:buFont typeface="Arial" panose="020B0604020202020204" pitchFamily="34" charset="0"/>
              <a:buChar char="•"/>
            </a:pPr>
            <a:r>
              <a:rPr lang="it-IT" dirty="0"/>
              <a:t>la Breve guida dell’Ateneo 2023 con tutti i nostri servizi</a:t>
            </a:r>
          </a:p>
          <a:p>
            <a:pPr marL="285750" lvl="0" indent="-285750">
              <a:buFont typeface="Arial" panose="020B0604020202020204" pitchFamily="34" charset="0"/>
              <a:buChar char="•"/>
            </a:pPr>
            <a:r>
              <a:rPr lang="it-IT" dirty="0"/>
              <a:t>la mappa delle sedi universitarie in città</a:t>
            </a:r>
          </a:p>
          <a:p>
            <a:pPr marL="285750" lvl="0" indent="-285750">
              <a:buFont typeface="Arial" panose="020B0604020202020204" pitchFamily="34" charset="0"/>
              <a:buChar char="•"/>
            </a:pPr>
            <a:r>
              <a:rPr lang="it-IT" dirty="0"/>
              <a:t>l’informativa ISEE (informazioni su compilazione e scadenze)</a:t>
            </a:r>
          </a:p>
          <a:p>
            <a:pPr marL="285750" lvl="0" indent="-285750">
              <a:buFont typeface="Arial" panose="020B0604020202020204" pitchFamily="34" charset="0"/>
              <a:buChar char="•"/>
            </a:pPr>
            <a:r>
              <a:rPr lang="it-IT" dirty="0"/>
              <a:t>i dépliant su: </a:t>
            </a:r>
          </a:p>
          <a:p>
            <a:pPr lvl="0"/>
            <a:r>
              <a:rPr lang="it-IT" dirty="0"/>
              <a:t>	- Opportunità di studio all’estero</a:t>
            </a:r>
          </a:p>
          <a:p>
            <a:pPr lvl="0"/>
            <a:r>
              <a:rPr lang="it-IT" dirty="0"/>
              <a:t>	- Centro Accoglienza e Inclusione (servizi per 	studenti con difficoltà, Counseling psicologico, 	sportello alloggi)</a:t>
            </a:r>
          </a:p>
          <a:p>
            <a:pPr lvl="0"/>
            <a:r>
              <a:rPr lang="it-IT" dirty="0"/>
              <a:t>	- Tirocini formativi</a:t>
            </a:r>
          </a:p>
          <a:p>
            <a:endParaRPr lang="it-IT" sz="1700" b="1" dirty="0">
              <a:solidFill>
                <a:schemeClr val="accent1">
                  <a:lumMod val="50000"/>
                </a:schemeClr>
              </a:solidFill>
            </a:endParaRPr>
          </a:p>
          <a:p>
            <a:endParaRPr lang="it-IT" sz="1700" b="1" dirty="0">
              <a:solidFill>
                <a:schemeClr val="accent1">
                  <a:lumMod val="50000"/>
                </a:schemeClr>
              </a:solidFill>
            </a:endParaRPr>
          </a:p>
        </p:txBody>
      </p:sp>
      <p:sp>
        <p:nvSpPr>
          <p:cNvPr id="10" name="Rettangolo 9"/>
          <p:cNvSpPr/>
          <p:nvPr/>
        </p:nvSpPr>
        <p:spPr>
          <a:xfrm>
            <a:off x="233823" y="6348995"/>
            <a:ext cx="1994200" cy="369332"/>
          </a:xfrm>
          <a:prstGeom prst="rect">
            <a:avLst/>
          </a:prstGeom>
        </p:spPr>
        <p:txBody>
          <a:bodyPr wrap="none">
            <a:spAutoFit/>
          </a:bodyPr>
          <a:lstStyle/>
          <a:p>
            <a:r>
              <a:rPr lang="it-IT" dirty="0">
                <a:solidFill>
                  <a:schemeClr val="bg1"/>
                </a:solidFill>
              </a:rPr>
              <a:t>Welcome Day 2023</a:t>
            </a:r>
          </a:p>
        </p:txBody>
      </p:sp>
      <p:pic>
        <p:nvPicPr>
          <p:cNvPr id="4" name="Immagine 3">
            <a:extLst>
              <a:ext uri="{FF2B5EF4-FFF2-40B4-BE49-F238E27FC236}">
                <a16:creationId xmlns:a16="http://schemas.microsoft.com/office/drawing/2014/main" id="{1A87E642-A641-4CF9-B7EF-ADA1AF7D1E04}"/>
              </a:ext>
            </a:extLst>
          </p:cNvPr>
          <p:cNvPicPr>
            <a:picLocks noChangeAspect="1"/>
          </p:cNvPicPr>
          <p:nvPr/>
        </p:nvPicPr>
        <p:blipFill>
          <a:blip r:embed="rId5"/>
          <a:stretch>
            <a:fillRect/>
          </a:stretch>
        </p:blipFill>
        <p:spPr>
          <a:xfrm>
            <a:off x="6375633" y="1184600"/>
            <a:ext cx="2647264" cy="2647264"/>
          </a:xfrm>
          <a:prstGeom prst="rect">
            <a:avLst/>
          </a:prstGeom>
        </p:spPr>
      </p:pic>
      <p:pic>
        <p:nvPicPr>
          <p:cNvPr id="11" name="Immagine 10">
            <a:extLst>
              <a:ext uri="{FF2B5EF4-FFF2-40B4-BE49-F238E27FC236}">
                <a16:creationId xmlns:a16="http://schemas.microsoft.com/office/drawing/2014/main" id="{B0908C23-4679-47DF-B91A-E18DB86C774A}"/>
              </a:ext>
            </a:extLst>
          </p:cNvPr>
          <p:cNvPicPr>
            <a:picLocks noChangeAspect="1"/>
          </p:cNvPicPr>
          <p:nvPr/>
        </p:nvPicPr>
        <p:blipFill>
          <a:blip r:embed="rId6"/>
          <a:stretch>
            <a:fillRect/>
          </a:stretch>
        </p:blipFill>
        <p:spPr>
          <a:xfrm>
            <a:off x="6375633" y="4020685"/>
            <a:ext cx="2618445" cy="1745630"/>
          </a:xfrm>
          <a:prstGeom prst="rect">
            <a:avLst/>
          </a:prstGeom>
        </p:spPr>
      </p:pic>
    </p:spTree>
    <p:extLst>
      <p:ext uri="{BB962C8B-B14F-4D97-AF65-F5344CB8AC3E}">
        <p14:creationId xmlns:p14="http://schemas.microsoft.com/office/powerpoint/2010/main" val="12838776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uppo 12"/>
          <p:cNvGrpSpPr/>
          <p:nvPr/>
        </p:nvGrpSpPr>
        <p:grpSpPr>
          <a:xfrm>
            <a:off x="0" y="6150708"/>
            <a:ext cx="9144000" cy="765907"/>
            <a:chOff x="0" y="6150708"/>
            <a:chExt cx="9144000" cy="765907"/>
          </a:xfrm>
        </p:grpSpPr>
        <p:sp>
          <p:nvSpPr>
            <p:cNvPr id="5" name="Rettangolo 4"/>
            <p:cNvSpPr/>
            <p:nvPr/>
          </p:nvSpPr>
          <p:spPr>
            <a:xfrm>
              <a:off x="0" y="6150708"/>
              <a:ext cx="9144000" cy="765907"/>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9323" y="6287216"/>
              <a:ext cx="1547446" cy="492890"/>
            </a:xfrm>
            <a:prstGeom prst="rect">
              <a:avLst/>
            </a:prstGeom>
          </p:spPr>
        </p:pic>
      </p:grpSp>
      <p:sp>
        <p:nvSpPr>
          <p:cNvPr id="8" name="CasellaDiTesto 7"/>
          <p:cNvSpPr txBox="1"/>
          <p:nvPr/>
        </p:nvSpPr>
        <p:spPr>
          <a:xfrm>
            <a:off x="1396836" y="398566"/>
            <a:ext cx="6350328" cy="58477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lgn="ctr"/>
            <a:r>
              <a:rPr lang="it-IT" sz="3200" b="1" dirty="0">
                <a:solidFill>
                  <a:schemeClr val="accent1">
                    <a:lumMod val="50000"/>
                  </a:schemeClr>
                </a:solidFill>
              </a:rPr>
              <a:t>SERVIZI PER LO STUDIO E NON SOLO</a:t>
            </a:r>
          </a:p>
        </p:txBody>
      </p:sp>
      <p:sp>
        <p:nvSpPr>
          <p:cNvPr id="7" name="CasellaDiTesto 6"/>
          <p:cNvSpPr txBox="1"/>
          <p:nvPr/>
        </p:nvSpPr>
        <p:spPr>
          <a:xfrm>
            <a:off x="233823" y="1367734"/>
            <a:ext cx="5753135" cy="4047262"/>
          </a:xfrm>
          <a:prstGeom prst="rect">
            <a:avLst/>
          </a:prstGeom>
          <a:noFill/>
        </p:spPr>
        <p:txBody>
          <a:bodyPr wrap="square" rtlCol="0">
            <a:spAutoFit/>
          </a:bodyPr>
          <a:lstStyle/>
          <a:p>
            <a:endParaRPr lang="it-IT" sz="1700" b="1" dirty="0">
              <a:solidFill>
                <a:schemeClr val="accent1">
                  <a:lumMod val="50000"/>
                </a:schemeClr>
              </a:solidFill>
            </a:endParaRPr>
          </a:p>
          <a:p>
            <a:r>
              <a:rPr lang="it-IT" sz="2000" b="1" dirty="0">
                <a:solidFill>
                  <a:schemeClr val="accent1">
                    <a:lumMod val="50000"/>
                  </a:schemeClr>
                </a:solidFill>
              </a:rPr>
              <a:t>Agevolazioni per la mobilità urbana (abbonamenti bus sia per le sedi di Parma che di Piacenza):</a:t>
            </a:r>
          </a:p>
          <a:p>
            <a:r>
              <a:rPr lang="it-IT" sz="2000" dirty="0">
                <a:solidFill>
                  <a:schemeClr val="accent1">
                    <a:lumMod val="50000"/>
                  </a:schemeClr>
                </a:solidFill>
                <a:hlinkClick r:id="rId4"/>
              </a:rPr>
              <a:t>https://www.unipr.it/servizi/oltre-lo-studio/mobilita-aziendale</a:t>
            </a:r>
            <a:r>
              <a:rPr lang="it-IT" sz="2000" dirty="0">
                <a:solidFill>
                  <a:schemeClr val="accent1">
                    <a:lumMod val="50000"/>
                  </a:schemeClr>
                </a:solidFill>
              </a:rPr>
              <a:t> </a:t>
            </a:r>
          </a:p>
          <a:p>
            <a:endParaRPr lang="it-IT" sz="2000" b="1" dirty="0">
              <a:solidFill>
                <a:schemeClr val="accent1">
                  <a:lumMod val="50000"/>
                </a:schemeClr>
              </a:solidFill>
            </a:endParaRPr>
          </a:p>
          <a:p>
            <a:r>
              <a:rPr lang="it-IT" sz="2000" b="1" dirty="0">
                <a:solidFill>
                  <a:schemeClr val="accent1">
                    <a:lumMod val="50000"/>
                  </a:schemeClr>
                </a:solidFill>
              </a:rPr>
              <a:t>Convenzioni per musica e teatri</a:t>
            </a:r>
          </a:p>
          <a:p>
            <a:r>
              <a:rPr lang="it-IT" sz="2000" dirty="0">
                <a:solidFill>
                  <a:schemeClr val="accent1">
                    <a:lumMod val="50000"/>
                  </a:schemeClr>
                </a:solidFill>
                <a:hlinkClick r:id="rId5"/>
              </a:rPr>
              <a:t>https://www.unipr.it/servizi/oltre-lo-studio/cinema-musica-e-teatri-convenzioni</a:t>
            </a:r>
            <a:endParaRPr lang="it-IT" sz="2000" dirty="0">
              <a:solidFill>
                <a:schemeClr val="accent1">
                  <a:lumMod val="50000"/>
                </a:schemeClr>
              </a:solidFill>
            </a:endParaRPr>
          </a:p>
          <a:p>
            <a:endParaRPr lang="it-IT" sz="2000" b="1" dirty="0">
              <a:solidFill>
                <a:schemeClr val="accent1">
                  <a:lumMod val="50000"/>
                </a:schemeClr>
              </a:solidFill>
            </a:endParaRPr>
          </a:p>
          <a:p>
            <a:r>
              <a:rPr lang="it-IT" sz="2000" b="1" dirty="0">
                <a:solidFill>
                  <a:schemeClr val="accent1">
                    <a:lumMod val="50000"/>
                  </a:schemeClr>
                </a:solidFill>
              </a:rPr>
              <a:t>Convenzioni con esercizi commerciali</a:t>
            </a:r>
          </a:p>
          <a:p>
            <a:r>
              <a:rPr lang="it-IT" sz="2000" dirty="0">
                <a:solidFill>
                  <a:schemeClr val="accent1">
                    <a:lumMod val="50000"/>
                  </a:schemeClr>
                </a:solidFill>
                <a:hlinkClick r:id="rId6"/>
              </a:rPr>
              <a:t>https://www.unipr.it/convenzioni-con-attivita-commerciali-0</a:t>
            </a:r>
            <a:r>
              <a:rPr lang="it-IT" sz="2000" dirty="0">
                <a:solidFill>
                  <a:schemeClr val="accent1">
                    <a:lumMod val="50000"/>
                  </a:schemeClr>
                </a:solidFill>
              </a:rPr>
              <a:t> </a:t>
            </a:r>
          </a:p>
        </p:txBody>
      </p:sp>
      <p:sp>
        <p:nvSpPr>
          <p:cNvPr id="10" name="Rettangolo 9"/>
          <p:cNvSpPr/>
          <p:nvPr/>
        </p:nvSpPr>
        <p:spPr>
          <a:xfrm>
            <a:off x="233823" y="6348995"/>
            <a:ext cx="1994200" cy="369332"/>
          </a:xfrm>
          <a:prstGeom prst="rect">
            <a:avLst/>
          </a:prstGeom>
        </p:spPr>
        <p:txBody>
          <a:bodyPr wrap="none">
            <a:spAutoFit/>
          </a:bodyPr>
          <a:lstStyle/>
          <a:p>
            <a:r>
              <a:rPr lang="it-IT" dirty="0">
                <a:solidFill>
                  <a:schemeClr val="bg1"/>
                </a:solidFill>
              </a:rPr>
              <a:t>Welcome Day 2023</a:t>
            </a:r>
          </a:p>
        </p:txBody>
      </p:sp>
      <p:pic>
        <p:nvPicPr>
          <p:cNvPr id="4" name="Immagine 3">
            <a:extLst>
              <a:ext uri="{FF2B5EF4-FFF2-40B4-BE49-F238E27FC236}">
                <a16:creationId xmlns:a16="http://schemas.microsoft.com/office/drawing/2014/main" id="{1A87E642-A641-4CF9-B7EF-ADA1AF7D1E04}"/>
              </a:ext>
            </a:extLst>
          </p:cNvPr>
          <p:cNvPicPr>
            <a:picLocks noChangeAspect="1"/>
          </p:cNvPicPr>
          <p:nvPr/>
        </p:nvPicPr>
        <p:blipFill>
          <a:blip r:embed="rId7"/>
          <a:stretch>
            <a:fillRect/>
          </a:stretch>
        </p:blipFill>
        <p:spPr>
          <a:xfrm>
            <a:off x="6375633" y="1184600"/>
            <a:ext cx="2647264" cy="2647264"/>
          </a:xfrm>
          <a:prstGeom prst="rect">
            <a:avLst/>
          </a:prstGeom>
        </p:spPr>
      </p:pic>
      <p:pic>
        <p:nvPicPr>
          <p:cNvPr id="11" name="Immagine 10">
            <a:extLst>
              <a:ext uri="{FF2B5EF4-FFF2-40B4-BE49-F238E27FC236}">
                <a16:creationId xmlns:a16="http://schemas.microsoft.com/office/drawing/2014/main" id="{B0908C23-4679-47DF-B91A-E18DB86C774A}"/>
              </a:ext>
            </a:extLst>
          </p:cNvPr>
          <p:cNvPicPr>
            <a:picLocks noChangeAspect="1"/>
          </p:cNvPicPr>
          <p:nvPr/>
        </p:nvPicPr>
        <p:blipFill>
          <a:blip r:embed="rId8"/>
          <a:stretch>
            <a:fillRect/>
          </a:stretch>
        </p:blipFill>
        <p:spPr>
          <a:xfrm>
            <a:off x="6375633" y="4020685"/>
            <a:ext cx="2618445" cy="1745630"/>
          </a:xfrm>
          <a:prstGeom prst="rect">
            <a:avLst/>
          </a:prstGeom>
        </p:spPr>
      </p:pic>
    </p:spTree>
    <p:extLst>
      <p:ext uri="{BB962C8B-B14F-4D97-AF65-F5344CB8AC3E}">
        <p14:creationId xmlns:p14="http://schemas.microsoft.com/office/powerpoint/2010/main" val="30974566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uppo 12"/>
          <p:cNvGrpSpPr/>
          <p:nvPr/>
        </p:nvGrpSpPr>
        <p:grpSpPr>
          <a:xfrm>
            <a:off x="0" y="6150708"/>
            <a:ext cx="9144000" cy="765907"/>
            <a:chOff x="0" y="6150708"/>
            <a:chExt cx="9144000" cy="765907"/>
          </a:xfrm>
        </p:grpSpPr>
        <p:sp>
          <p:nvSpPr>
            <p:cNvPr id="5" name="Rettangolo 4"/>
            <p:cNvSpPr/>
            <p:nvPr/>
          </p:nvSpPr>
          <p:spPr>
            <a:xfrm>
              <a:off x="0" y="6150708"/>
              <a:ext cx="9144000" cy="765907"/>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9323" y="6287216"/>
              <a:ext cx="1547446" cy="492890"/>
            </a:xfrm>
            <a:prstGeom prst="rect">
              <a:avLst/>
            </a:prstGeom>
          </p:spPr>
        </p:pic>
      </p:grpSp>
      <p:sp>
        <p:nvSpPr>
          <p:cNvPr id="8" name="CasellaDiTesto 7"/>
          <p:cNvSpPr txBox="1"/>
          <p:nvPr/>
        </p:nvSpPr>
        <p:spPr>
          <a:xfrm>
            <a:off x="2985906" y="385050"/>
            <a:ext cx="3634265" cy="58477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it-IT" sz="3200" b="1" dirty="0">
                <a:solidFill>
                  <a:schemeClr val="accent1">
                    <a:lumMod val="50000"/>
                  </a:schemeClr>
                </a:solidFill>
              </a:rPr>
              <a:t>HAI UN PROBLEMA?</a:t>
            </a:r>
          </a:p>
        </p:txBody>
      </p:sp>
      <p:sp>
        <p:nvSpPr>
          <p:cNvPr id="11" name="CasellaDiTesto 10"/>
          <p:cNvSpPr txBox="1"/>
          <p:nvPr/>
        </p:nvSpPr>
        <p:spPr>
          <a:xfrm>
            <a:off x="259604" y="1466419"/>
            <a:ext cx="4436431" cy="923330"/>
          </a:xfrm>
          <a:prstGeom prst="rect">
            <a:avLst/>
          </a:prstGeom>
          <a:solidFill>
            <a:schemeClr val="accent5">
              <a:lumMod val="40000"/>
              <a:lumOff val="60000"/>
            </a:schemeClr>
          </a:solidFill>
        </p:spPr>
        <p:txBody>
          <a:bodyPr wrap="square" rtlCol="0">
            <a:spAutoFit/>
          </a:bodyPr>
          <a:lstStyle/>
          <a:p>
            <a:r>
              <a:rPr lang="it-IT" b="1" dirty="0">
                <a:solidFill>
                  <a:schemeClr val="accent1">
                    <a:lumMod val="50000"/>
                  </a:schemeClr>
                </a:solidFill>
              </a:rPr>
              <a:t>di natura didattica</a:t>
            </a:r>
            <a:r>
              <a:rPr lang="it-IT" dirty="0">
                <a:solidFill>
                  <a:schemeClr val="accent1">
                    <a:lumMod val="50000"/>
                  </a:schemeClr>
                </a:solidFill>
              </a:rPr>
              <a:t>: puoi rivolgerti ad un  tutor, alla presidente del corso di studio o alla RAQ (Responsabile della Qualità del </a:t>
            </a:r>
            <a:r>
              <a:rPr lang="it-IT" dirty="0" err="1">
                <a:solidFill>
                  <a:schemeClr val="accent1">
                    <a:lumMod val="50000"/>
                  </a:schemeClr>
                </a:solidFill>
              </a:rPr>
              <a:t>CdS</a:t>
            </a:r>
            <a:r>
              <a:rPr lang="it-IT" dirty="0">
                <a:solidFill>
                  <a:schemeClr val="accent1">
                    <a:lumMod val="50000"/>
                  </a:schemeClr>
                </a:solidFill>
              </a:rPr>
              <a:t>) </a:t>
            </a:r>
          </a:p>
        </p:txBody>
      </p:sp>
      <p:sp>
        <p:nvSpPr>
          <p:cNvPr id="15" name="CasellaDiTesto 14"/>
          <p:cNvSpPr txBox="1"/>
          <p:nvPr/>
        </p:nvSpPr>
        <p:spPr>
          <a:xfrm>
            <a:off x="233824" y="2552668"/>
            <a:ext cx="4462211" cy="923330"/>
          </a:xfrm>
          <a:prstGeom prst="rect">
            <a:avLst/>
          </a:prstGeom>
          <a:solidFill>
            <a:schemeClr val="accent5">
              <a:lumMod val="40000"/>
              <a:lumOff val="60000"/>
            </a:schemeClr>
          </a:solidFill>
        </p:spPr>
        <p:txBody>
          <a:bodyPr wrap="square" rtlCol="0">
            <a:spAutoFit/>
          </a:bodyPr>
          <a:lstStyle/>
          <a:p>
            <a:pPr algn="just"/>
            <a:r>
              <a:rPr lang="it-IT" b="1" dirty="0">
                <a:solidFill>
                  <a:schemeClr val="accent1">
                    <a:lumMod val="50000"/>
                  </a:schemeClr>
                </a:solidFill>
              </a:rPr>
              <a:t>di natura didattico – organizzativa</a:t>
            </a:r>
            <a:r>
              <a:rPr lang="it-IT" dirty="0">
                <a:solidFill>
                  <a:schemeClr val="accent1">
                    <a:lumMod val="50000"/>
                  </a:schemeClr>
                </a:solidFill>
              </a:rPr>
              <a:t>: puoi rivolgerti alla segreteria didattica del Dipartimento</a:t>
            </a:r>
          </a:p>
        </p:txBody>
      </p:sp>
      <p:sp>
        <p:nvSpPr>
          <p:cNvPr id="16" name="CasellaDiTesto 15"/>
          <p:cNvSpPr txBox="1"/>
          <p:nvPr/>
        </p:nvSpPr>
        <p:spPr>
          <a:xfrm>
            <a:off x="233823" y="3681454"/>
            <a:ext cx="4462211" cy="1200329"/>
          </a:xfrm>
          <a:prstGeom prst="rect">
            <a:avLst/>
          </a:prstGeom>
          <a:solidFill>
            <a:schemeClr val="accent5">
              <a:lumMod val="40000"/>
              <a:lumOff val="60000"/>
            </a:schemeClr>
          </a:solidFill>
        </p:spPr>
        <p:txBody>
          <a:bodyPr wrap="square" rtlCol="0">
            <a:spAutoFit/>
          </a:bodyPr>
          <a:lstStyle/>
          <a:p>
            <a:pPr algn="just"/>
            <a:r>
              <a:rPr lang="it-IT" b="1" dirty="0">
                <a:solidFill>
                  <a:schemeClr val="accent1">
                    <a:lumMod val="50000"/>
                  </a:schemeClr>
                </a:solidFill>
              </a:rPr>
              <a:t>di natura relazionale</a:t>
            </a:r>
            <a:r>
              <a:rPr lang="it-IT" dirty="0">
                <a:solidFill>
                  <a:schemeClr val="accent1">
                    <a:lumMod val="50000"/>
                  </a:schemeClr>
                </a:solidFill>
              </a:rPr>
              <a:t>: puoi rivolgerti alla/al tutor docente e studente o al nostro servizio di counseling all’interno del Centro Accoglienza e Inclusione</a:t>
            </a:r>
          </a:p>
        </p:txBody>
      </p:sp>
      <p:sp>
        <p:nvSpPr>
          <p:cNvPr id="17" name="CasellaDiTesto 16"/>
          <p:cNvSpPr txBox="1"/>
          <p:nvPr/>
        </p:nvSpPr>
        <p:spPr>
          <a:xfrm>
            <a:off x="259604" y="5013599"/>
            <a:ext cx="4462210" cy="923330"/>
          </a:xfrm>
          <a:prstGeom prst="rect">
            <a:avLst/>
          </a:prstGeom>
          <a:solidFill>
            <a:schemeClr val="accent5">
              <a:lumMod val="40000"/>
              <a:lumOff val="60000"/>
            </a:schemeClr>
          </a:solidFill>
        </p:spPr>
        <p:txBody>
          <a:bodyPr wrap="square" rtlCol="0">
            <a:spAutoFit/>
          </a:bodyPr>
          <a:lstStyle/>
          <a:p>
            <a:pPr algn="ctr"/>
            <a:r>
              <a:rPr lang="it-IT" dirty="0">
                <a:solidFill>
                  <a:srgbClr val="FF0000"/>
                </a:solidFill>
              </a:rPr>
              <a:t>Per </a:t>
            </a:r>
            <a:r>
              <a:rPr lang="it-IT" b="1" dirty="0">
                <a:solidFill>
                  <a:srgbClr val="FF0000"/>
                </a:solidFill>
              </a:rPr>
              <a:t>reclami</a:t>
            </a:r>
            <a:r>
              <a:rPr lang="it-IT" dirty="0">
                <a:solidFill>
                  <a:srgbClr val="FF0000"/>
                </a:solidFill>
              </a:rPr>
              <a:t>, </a:t>
            </a:r>
            <a:r>
              <a:rPr lang="it-IT" b="1" dirty="0">
                <a:solidFill>
                  <a:srgbClr val="FF0000"/>
                </a:solidFill>
              </a:rPr>
              <a:t>suggerimenti</a:t>
            </a:r>
            <a:r>
              <a:rPr lang="it-IT" dirty="0">
                <a:solidFill>
                  <a:srgbClr val="FF0000"/>
                </a:solidFill>
              </a:rPr>
              <a:t> o </a:t>
            </a:r>
            <a:r>
              <a:rPr lang="it-IT" b="1" dirty="0">
                <a:solidFill>
                  <a:srgbClr val="FF0000"/>
                </a:solidFill>
              </a:rPr>
              <a:t>apprezzamenti: </a:t>
            </a:r>
          </a:p>
          <a:p>
            <a:pPr algn="ctr"/>
            <a:r>
              <a:rPr lang="it-IT" dirty="0">
                <a:solidFill>
                  <a:srgbClr val="FF0000"/>
                </a:solidFill>
              </a:rPr>
              <a:t>compila il modulo on line </a:t>
            </a:r>
            <a:r>
              <a:rPr lang="it-IT" b="1" dirty="0">
                <a:solidFill>
                  <a:srgbClr val="FF0000"/>
                </a:solidFill>
              </a:rPr>
              <a:t>www.unipr.it/unipr-ti-ascolta </a:t>
            </a:r>
          </a:p>
        </p:txBody>
      </p:sp>
      <p:sp>
        <p:nvSpPr>
          <p:cNvPr id="12" name="Rettangolo 11"/>
          <p:cNvSpPr/>
          <p:nvPr/>
        </p:nvSpPr>
        <p:spPr>
          <a:xfrm>
            <a:off x="233823" y="6348995"/>
            <a:ext cx="1994200" cy="369332"/>
          </a:xfrm>
          <a:prstGeom prst="rect">
            <a:avLst/>
          </a:prstGeom>
        </p:spPr>
        <p:txBody>
          <a:bodyPr wrap="none">
            <a:spAutoFit/>
          </a:bodyPr>
          <a:lstStyle/>
          <a:p>
            <a:r>
              <a:rPr lang="it-IT" dirty="0">
                <a:solidFill>
                  <a:schemeClr val="bg1"/>
                </a:solidFill>
              </a:rPr>
              <a:t>Welcome Day 2023</a:t>
            </a:r>
          </a:p>
        </p:txBody>
      </p:sp>
      <p:pic>
        <p:nvPicPr>
          <p:cNvPr id="14" name="Segnaposto immagine 6" descr="DSC04985.JPG">
            <a:extLst>
              <a:ext uri="{FF2B5EF4-FFF2-40B4-BE49-F238E27FC236}">
                <a16:creationId xmlns:a16="http://schemas.microsoft.com/office/drawing/2014/main" id="{53BA2C5C-784E-B44B-BCCD-41911D62A657}"/>
              </a:ext>
            </a:extLst>
          </p:cNvPr>
          <p:cNvPicPr>
            <a:picLocks noChangeAspect="1"/>
          </p:cNvPicPr>
          <p:nvPr/>
        </p:nvPicPr>
        <p:blipFill>
          <a:blip r:embed="rId4">
            <a:extLst>
              <a:ext uri="{28A0092B-C50C-407E-A947-70E740481C1C}">
                <a14:useLocalDpi xmlns:a14="http://schemas.microsoft.com/office/drawing/2010/main" val="0"/>
              </a:ext>
            </a:extLst>
          </a:blip>
          <a:srcRect t="1852" b="1852"/>
          <a:stretch>
            <a:fillRect/>
          </a:stretch>
        </p:blipFill>
        <p:spPr bwMode="auto">
          <a:xfrm>
            <a:off x="5426489" y="1133318"/>
            <a:ext cx="3396956" cy="245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5360543" y="3687494"/>
            <a:ext cx="3666226" cy="923330"/>
          </a:xfrm>
          <a:prstGeom prst="rect">
            <a:avLst/>
          </a:prstGeom>
        </p:spPr>
        <p:txBody>
          <a:bodyPr wrap="square">
            <a:spAutoFit/>
          </a:bodyPr>
          <a:lstStyle/>
          <a:p>
            <a:pPr algn="ctr">
              <a:spcBef>
                <a:spcPct val="0"/>
              </a:spcBef>
              <a:defRPr/>
            </a:pPr>
            <a:r>
              <a:rPr lang="it-IT" b="1" dirty="0">
                <a:solidFill>
                  <a:schemeClr val="accent1"/>
                </a:solidFill>
                <a:effectLst>
                  <a:outerShdw blurRad="38100" dist="38100" dir="2700000" algn="tl">
                    <a:srgbClr val="000000">
                      <a:alpha val="43137"/>
                    </a:srgbClr>
                  </a:outerShdw>
                </a:effectLst>
              </a:rPr>
              <a:t>Centro Accoglienza e Inclusione</a:t>
            </a:r>
          </a:p>
          <a:p>
            <a:pPr algn="ctr">
              <a:spcBef>
                <a:spcPct val="0"/>
              </a:spcBef>
              <a:defRPr/>
            </a:pPr>
            <a:r>
              <a:rPr lang="it-IT" b="1" dirty="0">
                <a:solidFill>
                  <a:schemeClr val="accent1"/>
                </a:solidFill>
                <a:effectLst>
                  <a:outerShdw blurRad="38100" dist="38100" dir="2700000" algn="tl">
                    <a:srgbClr val="000000">
                      <a:alpha val="43137"/>
                    </a:srgbClr>
                  </a:outerShdw>
                </a:effectLst>
                <a:hlinkClick r:id="rId5">
                  <a:extLst>
                    <a:ext uri="{A12FA001-AC4F-418D-AE19-62706E023703}">
                      <ahyp:hlinkClr xmlns:ahyp="http://schemas.microsoft.com/office/drawing/2018/hyperlinkcolor" val="tx"/>
                    </a:ext>
                  </a:extLst>
                </a:hlinkClick>
              </a:rPr>
              <a:t>http://cai.unipr.it</a:t>
            </a:r>
            <a:r>
              <a:rPr lang="it-IT" b="1" dirty="0">
                <a:solidFill>
                  <a:schemeClr val="accent4"/>
                </a:solidFill>
                <a:effectLst>
                  <a:outerShdw blurRad="38100" dist="38100" dir="2700000" algn="tl">
                    <a:srgbClr val="000000">
                      <a:alpha val="43137"/>
                    </a:srgbClr>
                  </a:outerShdw>
                </a:effectLst>
                <a:hlinkClick r:id="rId5">
                  <a:extLst>
                    <a:ext uri="{A12FA001-AC4F-418D-AE19-62706E023703}">
                      <ahyp:hlinkClr xmlns:ahyp="http://schemas.microsoft.com/office/drawing/2018/hyperlinkcolor" val="tx"/>
                    </a:ext>
                  </a:extLst>
                </a:hlinkClick>
              </a:rPr>
              <a:t>/</a:t>
            </a:r>
            <a:endParaRPr lang="it-IT" b="1" dirty="0">
              <a:solidFill>
                <a:schemeClr val="accent4"/>
              </a:solidFill>
              <a:effectLst>
                <a:outerShdw blurRad="38100" dist="38100" dir="2700000" algn="tl">
                  <a:srgbClr val="000000">
                    <a:alpha val="43137"/>
                  </a:srgbClr>
                </a:outerShdw>
              </a:effectLst>
            </a:endParaRPr>
          </a:p>
          <a:p>
            <a:pPr algn="ctr">
              <a:spcBef>
                <a:spcPct val="0"/>
              </a:spcBef>
              <a:defRPr/>
            </a:pPr>
            <a:r>
              <a:rPr lang="it-IT" b="1" dirty="0">
                <a:solidFill>
                  <a:schemeClr val="accent4">
                    <a:lumMod val="60000"/>
                    <a:lumOff val="40000"/>
                  </a:schemeClr>
                </a:solidFill>
                <a:effectLst>
                  <a:outerShdw blurRad="38100" dist="38100" dir="2700000" algn="tl">
                    <a:srgbClr val="000000">
                      <a:alpha val="43137"/>
                    </a:srgbClr>
                  </a:outerShdw>
                </a:effectLst>
              </a:rPr>
              <a:t>cai@unipr.it</a:t>
            </a:r>
            <a:endParaRPr lang="it-IT" altLang="it-IT" b="1" dirty="0">
              <a:solidFill>
                <a:schemeClr val="accent4">
                  <a:lumMod val="60000"/>
                  <a:lumOff val="40000"/>
                </a:schemeClr>
              </a:solidFill>
            </a:endParaRPr>
          </a:p>
        </p:txBody>
      </p:sp>
      <p:pic>
        <p:nvPicPr>
          <p:cNvPr id="19" name="Immagine 18">
            <a:extLst>
              <a:ext uri="{FF2B5EF4-FFF2-40B4-BE49-F238E27FC236}">
                <a16:creationId xmlns:a16="http://schemas.microsoft.com/office/drawing/2014/main" id="{3442C195-B0EA-BBBB-C9A8-D51E2FA74A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49853" y="4751350"/>
            <a:ext cx="1881390" cy="1289209"/>
          </a:xfrm>
          <a:prstGeom prst="rect">
            <a:avLst/>
          </a:prstGeom>
        </p:spPr>
      </p:pic>
      <p:sp>
        <p:nvSpPr>
          <p:cNvPr id="3" name="Rettangolo 2"/>
          <p:cNvSpPr/>
          <p:nvPr/>
        </p:nvSpPr>
        <p:spPr>
          <a:xfrm>
            <a:off x="7429688" y="4751350"/>
            <a:ext cx="1515903" cy="1061829"/>
          </a:xfrm>
          <a:prstGeom prst="rect">
            <a:avLst/>
          </a:prstGeom>
        </p:spPr>
        <p:txBody>
          <a:bodyPr wrap="square">
            <a:spAutoFit/>
          </a:bodyPr>
          <a:lstStyle/>
          <a:p>
            <a:pPr>
              <a:lnSpc>
                <a:spcPct val="90000"/>
              </a:lnSpc>
            </a:pPr>
            <a:r>
              <a:rPr lang="it-IT" sz="1400" dirty="0"/>
              <a:t>Piazzale San Francesco, 2 - 43121 PARMA</a:t>
            </a:r>
          </a:p>
          <a:p>
            <a:pPr lvl="0">
              <a:lnSpc>
                <a:spcPct val="90000"/>
              </a:lnSpc>
              <a:spcBef>
                <a:spcPct val="0"/>
              </a:spcBef>
              <a:defRPr/>
            </a:pPr>
            <a:r>
              <a:rPr lang="it-IT" sz="1400" dirty="0">
                <a:effectLst>
                  <a:outerShdw blurRad="38100" dist="38100" dir="2700000" algn="tl">
                    <a:srgbClr val="000000">
                      <a:alpha val="43137"/>
                    </a:srgbClr>
                  </a:outerShdw>
                </a:effectLst>
                <a:hlinkClick r:id="rId5">
                  <a:extLst>
                    <a:ext uri="{A12FA001-AC4F-418D-AE19-62706E023703}">
                      <ahyp:hlinkClr xmlns:ahyp="http://schemas.microsoft.com/office/drawing/2018/hyperlinkcolor" val="tx"/>
                    </a:ext>
                  </a:extLst>
                </a:hlinkClick>
              </a:rPr>
              <a:t>http://cai.unipr.it/</a:t>
            </a:r>
            <a:endParaRPr lang="it-IT" sz="1400" dirty="0">
              <a:effectLst>
                <a:outerShdw blurRad="38100" dist="38100" dir="2700000" algn="tl">
                  <a:srgbClr val="000000">
                    <a:alpha val="43137"/>
                  </a:srgbClr>
                </a:outerShdw>
              </a:effectLst>
            </a:endParaRPr>
          </a:p>
          <a:p>
            <a:pPr lvl="0">
              <a:lnSpc>
                <a:spcPct val="90000"/>
              </a:lnSpc>
              <a:spcBef>
                <a:spcPct val="0"/>
              </a:spcBef>
              <a:defRPr/>
            </a:pPr>
            <a:r>
              <a:rPr lang="it-IT" sz="1400" dirty="0">
                <a:effectLst>
                  <a:outerShdw blurRad="38100" dist="38100" dir="2700000" algn="tl">
                    <a:srgbClr val="000000">
                      <a:alpha val="43137"/>
                    </a:srgbClr>
                  </a:outerShdw>
                </a:effectLst>
              </a:rPr>
              <a:t>cai@unipr.it</a:t>
            </a:r>
            <a:endParaRPr lang="it-IT" altLang="it-IT" sz="1400" dirty="0"/>
          </a:p>
        </p:txBody>
      </p:sp>
    </p:spTree>
    <p:extLst>
      <p:ext uri="{BB962C8B-B14F-4D97-AF65-F5344CB8AC3E}">
        <p14:creationId xmlns:p14="http://schemas.microsoft.com/office/powerpoint/2010/main" val="199201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6"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2"/>
          <p:cNvSpPr>
            <a:spLocks noGrp="1"/>
          </p:cNvSpPr>
          <p:nvPr>
            <p:ph type="title"/>
          </p:nvPr>
        </p:nvSpPr>
        <p:spPr>
          <a:xfrm>
            <a:off x="2052228" y="6410383"/>
            <a:ext cx="6546184" cy="365125"/>
          </a:xfrm>
        </p:spPr>
        <p:txBody>
          <a:bodyPr vert="horz" wrap="square" lIns="91440" tIns="45720" rIns="91440" bIns="45720" numCol="1" anchor="b" anchorCtr="0" compatLnSpc="1">
            <a:prstTxWarp prst="textNoShape">
              <a:avLst/>
            </a:prstTxWarp>
            <a:noAutofit/>
          </a:bodyPr>
          <a:lstStyle/>
          <a:p>
            <a:pPr>
              <a:lnSpc>
                <a:spcPct val="90000"/>
              </a:lnSpc>
            </a:pPr>
            <a:r>
              <a:rPr lang="it-IT" sz="2400" dirty="0"/>
              <a:t>CENTRO ACCOGLIENZA e INCLUSIONE</a:t>
            </a:r>
          </a:p>
        </p:txBody>
      </p:sp>
      <p:sp>
        <p:nvSpPr>
          <p:cNvPr id="3" name="Rettangolo 2">
            <a:extLst>
              <a:ext uri="{FF2B5EF4-FFF2-40B4-BE49-F238E27FC236}">
                <a16:creationId xmlns:a16="http://schemas.microsoft.com/office/drawing/2014/main" id="{C5604244-31AF-634F-B397-25CAD272DE8F}"/>
              </a:ext>
            </a:extLst>
          </p:cNvPr>
          <p:cNvSpPr/>
          <p:nvPr/>
        </p:nvSpPr>
        <p:spPr bwMode="auto">
          <a:xfrm>
            <a:off x="200415" y="457199"/>
            <a:ext cx="5669420" cy="5917419"/>
          </a:xfrm>
          <a:prstGeom prst="rect">
            <a:avLst/>
          </a:prstGeom>
          <a:noFill/>
          <a:ln>
            <a:noFill/>
          </a:ln>
        </p:spPr>
        <p:txBody>
          <a:bodyPr vert="horz" wrap="square" lIns="91440" tIns="45720" rIns="91440" bIns="45720" numCol="1" anchor="t" anchorCtr="0" compatLnSpc="1">
            <a:prstTxWarp prst="textNoShape">
              <a:avLst/>
            </a:prstTxWarp>
            <a:normAutofit fontScale="77500" lnSpcReduction="20000"/>
          </a:bodyPr>
          <a:lstStyle/>
          <a:p>
            <a:pPr marL="0" marR="0" lvl="0" indent="0" algn="l" defTabSz="914400" rtl="0" eaLnBrk="0" fontAlgn="base" latinLnBrk="0" hangingPunct="0">
              <a:lnSpc>
                <a:spcPct val="90000"/>
              </a:lnSpc>
              <a:spcBef>
                <a:spcPct val="20000"/>
              </a:spcBef>
              <a:spcAft>
                <a:spcPct val="0"/>
              </a:spcAft>
              <a:buClr>
                <a:srgbClr val="005FAD"/>
              </a:buClr>
              <a:buSzTx/>
              <a:buFontTx/>
              <a:buNone/>
              <a:tabLst/>
              <a:defRPr/>
            </a:pPr>
            <a:r>
              <a:rPr kumimoji="0" lang="it-IT" sz="2800" b="1" i="0" u="none" strike="noStrike" kern="1200" cap="none" spc="0" normalizeH="0" baseline="0" noProof="0" dirty="0">
                <a:ln>
                  <a:noFill/>
                </a:ln>
                <a:solidFill>
                  <a:srgbClr val="303030"/>
                </a:solidFill>
                <a:effectLst/>
                <a:uLnTx/>
                <a:uFillTx/>
                <a:latin typeface="Calibri"/>
                <a:ea typeface="+mn-ea"/>
                <a:cs typeface="Calibri"/>
              </a:rPr>
              <a:t>TRE AREE DI COMPETENZA</a:t>
            </a:r>
            <a:r>
              <a:rPr kumimoji="0" lang="it-IT" sz="1800" b="1" i="0" u="none" strike="noStrike" kern="1200" cap="none" spc="0" normalizeH="0" baseline="0" noProof="0" dirty="0">
                <a:ln>
                  <a:noFill/>
                </a:ln>
                <a:solidFill>
                  <a:srgbClr val="303030"/>
                </a:solidFill>
                <a:effectLst/>
                <a:uLnTx/>
                <a:uFillTx/>
                <a:latin typeface="Calibri"/>
                <a:ea typeface="+mn-ea"/>
                <a:cs typeface="Calibri"/>
              </a:rPr>
              <a:t>:</a:t>
            </a:r>
          </a:p>
          <a:p>
            <a:pPr marL="0" marR="0" lvl="0" indent="0" algn="l" defTabSz="914400" rtl="0" eaLnBrk="0" fontAlgn="base" latinLnBrk="0" hangingPunct="0">
              <a:lnSpc>
                <a:spcPct val="90000"/>
              </a:lnSpc>
              <a:spcBef>
                <a:spcPct val="20000"/>
              </a:spcBef>
              <a:spcAft>
                <a:spcPct val="0"/>
              </a:spcAft>
              <a:buClr>
                <a:srgbClr val="005FAD"/>
              </a:buClr>
              <a:buSzTx/>
              <a:buFontTx/>
              <a:buNone/>
              <a:tabLst/>
              <a:defRPr/>
            </a:pPr>
            <a:endParaRPr kumimoji="0" lang="it-IT" sz="1800" b="1" i="0" u="none" strike="noStrike" kern="1200" cap="none" spc="0" normalizeH="0" baseline="0" noProof="0" dirty="0">
              <a:ln>
                <a:noFill/>
              </a:ln>
              <a:solidFill>
                <a:srgbClr val="303030"/>
              </a:solidFill>
              <a:effectLst/>
              <a:uLnTx/>
              <a:uFillTx/>
              <a:latin typeface="Calibri"/>
              <a:ea typeface="+mn-ea"/>
              <a:cs typeface="Calibri"/>
            </a:endParaRPr>
          </a:p>
          <a:p>
            <a:pPr eaLnBrk="0" fontAlgn="base" hangingPunct="0">
              <a:lnSpc>
                <a:spcPct val="90000"/>
              </a:lnSpc>
              <a:spcBef>
                <a:spcPct val="20000"/>
              </a:spcBef>
              <a:spcAft>
                <a:spcPct val="0"/>
              </a:spcAft>
              <a:buClr>
                <a:srgbClr val="005FAD"/>
              </a:buClr>
              <a:defRPr/>
            </a:pPr>
            <a:r>
              <a:rPr lang="it-IT" b="1" dirty="0">
                <a:solidFill>
                  <a:srgbClr val="00B050"/>
                </a:solidFill>
                <a:latin typeface="Calibri"/>
                <a:cs typeface="Calibri"/>
                <a:hlinkClick r:id="rId3">
                  <a:extLst>
                    <a:ext uri="{A12FA001-AC4F-418D-AE19-62706E023703}">
                      <ahyp:hlinkClr xmlns:ahyp="http://schemas.microsoft.com/office/drawing/2018/hyperlinkcolor" val="tx"/>
                    </a:ext>
                  </a:extLst>
                </a:hlinkClick>
              </a:rPr>
              <a:t>ACCOGLIENZA E SPORTELLO ALLOGGI</a:t>
            </a:r>
            <a:r>
              <a:rPr lang="it-IT" b="1" dirty="0">
                <a:solidFill>
                  <a:srgbClr val="303030"/>
                </a:solidFill>
                <a:latin typeface="Calibri"/>
                <a:cs typeface="Calibri"/>
                <a:hlinkClick r:id="rId3">
                  <a:extLst>
                    <a:ext uri="{A12FA001-AC4F-418D-AE19-62706E023703}">
                      <ahyp:hlinkClr xmlns:ahyp="http://schemas.microsoft.com/office/drawing/2018/hyperlinkcolor" val="tx"/>
                    </a:ext>
                  </a:extLst>
                </a:hlinkClick>
              </a:rPr>
              <a:t>, rivolto a </a:t>
            </a:r>
            <a:r>
              <a:rPr lang="it-IT" b="1" u="sng" dirty="0" err="1">
                <a:solidFill>
                  <a:srgbClr val="303030"/>
                </a:solidFill>
                <a:latin typeface="Calibri"/>
                <a:cs typeface="Calibri"/>
                <a:hlinkClick r:id="rId4">
                  <a:extLst>
                    <a:ext uri="{A12FA001-AC4F-418D-AE19-62706E023703}">
                      <ahyp:hlinkClr xmlns:ahyp="http://schemas.microsoft.com/office/drawing/2018/hyperlinkcolor" val="tx"/>
                    </a:ext>
                  </a:extLst>
                </a:hlinkClick>
              </a:rPr>
              <a:t>student</a:t>
            </a:r>
            <a:r>
              <a:rPr lang="it-IT" sz="1600" u="sng" dirty="0" err="1">
                <a:solidFill>
                  <a:prstClr val="black"/>
                </a:solidFill>
                <a:latin typeface="Calibri" panose="020F0502020204030204" pitchFamily="34" charset="0"/>
                <a:cs typeface="Calibri" panose="020F0502020204030204" pitchFamily="34" charset="0"/>
              </a:rPr>
              <a:t>Ə</a:t>
            </a:r>
            <a:r>
              <a:rPr lang="it-IT" sz="1600" u="sng" dirty="0">
                <a:solidFill>
                  <a:prstClr val="black"/>
                </a:solidFill>
                <a:latin typeface="Calibri" panose="020F0502020204030204" pitchFamily="34" charset="0"/>
                <a:cs typeface="Calibri" panose="020F0502020204030204" pitchFamily="34" charset="0"/>
              </a:rPr>
              <a:t> </a:t>
            </a:r>
            <a:r>
              <a:rPr lang="it-IT" b="1" dirty="0">
                <a:solidFill>
                  <a:srgbClr val="303030"/>
                </a:solidFill>
                <a:latin typeface="Calibri"/>
                <a:cs typeface="Calibri"/>
                <a:hlinkClick r:id="rId3">
                  <a:extLst>
                    <a:ext uri="{A12FA001-AC4F-418D-AE19-62706E023703}">
                      <ahyp:hlinkClr xmlns:ahyp="http://schemas.microsoft.com/office/drawing/2018/hyperlinkcolor" val="tx"/>
                    </a:ext>
                  </a:extLst>
                </a:hlinkClick>
              </a:rPr>
              <a:t>fuori sede, ricercatori e docenti ospiti dell’Ateneo</a:t>
            </a:r>
            <a:endParaRPr lang="it-IT" b="1" dirty="0">
              <a:solidFill>
                <a:srgbClr val="303030"/>
              </a:solidFill>
              <a:latin typeface="Calibri"/>
              <a:cs typeface="Calibri"/>
            </a:endParaRPr>
          </a:p>
          <a:p>
            <a:pPr>
              <a:lnSpc>
                <a:spcPct val="90000"/>
              </a:lnSpc>
            </a:pPr>
            <a:endParaRPr lang="it-IT" dirty="0"/>
          </a:p>
          <a:p>
            <a:pPr>
              <a:lnSpc>
                <a:spcPct val="90000"/>
              </a:lnSpc>
            </a:pPr>
            <a:r>
              <a:rPr lang="it-IT" dirty="0"/>
              <a:t>Referente: sig.ra Tiziana </a:t>
            </a:r>
            <a:r>
              <a:rPr lang="it-IT" dirty="0" err="1"/>
              <a:t>Cordaro</a:t>
            </a:r>
            <a:endParaRPr lang="it-IT" dirty="0"/>
          </a:p>
          <a:p>
            <a:pPr>
              <a:lnSpc>
                <a:spcPct val="90000"/>
              </a:lnSpc>
            </a:pPr>
            <a:r>
              <a:rPr lang="it-IT" dirty="0"/>
              <a:t>Email: </a:t>
            </a:r>
            <a:r>
              <a:rPr lang="it-IT" dirty="0">
                <a:hlinkClick r:id="rId5"/>
              </a:rPr>
              <a:t>welcome@unipr.it</a:t>
            </a:r>
            <a:endParaRPr lang="it-IT" dirty="0"/>
          </a:p>
          <a:p>
            <a:pPr>
              <a:lnSpc>
                <a:spcPct val="90000"/>
              </a:lnSpc>
            </a:pPr>
            <a:br>
              <a:rPr lang="it-IT" dirty="0"/>
            </a:br>
            <a:r>
              <a:rPr lang="it-IT" dirty="0"/>
              <a:t>Telefono: +39 0521 904150-904632-904782 </a:t>
            </a:r>
          </a:p>
          <a:p>
            <a:pPr lvl="0" eaLnBrk="0" fontAlgn="base" hangingPunct="0">
              <a:lnSpc>
                <a:spcPct val="90000"/>
              </a:lnSpc>
              <a:spcBef>
                <a:spcPct val="20000"/>
              </a:spcBef>
              <a:spcAft>
                <a:spcPct val="0"/>
              </a:spcAft>
              <a:buClr>
                <a:srgbClr val="005FAD"/>
              </a:buClr>
              <a:defRPr/>
            </a:pPr>
            <a:r>
              <a:rPr lang="it-IT" dirty="0">
                <a:solidFill>
                  <a:prstClr val="black"/>
                </a:solidFill>
                <a:latin typeface="Calibri" panose="020F0502020204030204" pitchFamily="34" charset="0"/>
                <a:ea typeface="Calibri" panose="020F0502020204030204" pitchFamily="34" charset="0"/>
                <a:cs typeface="Times New Roman" panose="02020603050405020304" pitchFamily="18" charset="0"/>
              </a:rPr>
              <a:t>Indirizzo web: </a:t>
            </a:r>
            <a:r>
              <a:rPr lang="it-IT" u="sng" dirty="0">
                <a:solidFill>
                  <a:srgbClr val="0070C0"/>
                </a:solidFill>
                <a:latin typeface="Calibri" panose="020F050202020403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https://serviziergo.er-go.it/vetrina/vetrina.php?ateneo=PR</a:t>
            </a:r>
            <a:endParaRPr lang="it-IT" sz="14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lnSpc>
                <a:spcPct val="90000"/>
              </a:lnSpc>
              <a:spcBef>
                <a:spcPct val="20000"/>
              </a:spcBef>
              <a:spcAft>
                <a:spcPct val="0"/>
              </a:spcAft>
              <a:buClr>
                <a:srgbClr val="005FAD"/>
              </a:buClr>
              <a:defRPr/>
            </a:pPr>
            <a:endParaRPr lang="it-IT" b="1" dirty="0">
              <a:solidFill>
                <a:srgbClr val="303030"/>
              </a:solidFill>
              <a:latin typeface="Calibri"/>
              <a:cs typeface="Calibri"/>
            </a:endParaRPr>
          </a:p>
          <a:p>
            <a:pPr marL="0" marR="0" lvl="0" indent="0" algn="l" defTabSz="914400" rtl="0" eaLnBrk="0" fontAlgn="base" latinLnBrk="0" hangingPunct="0">
              <a:lnSpc>
                <a:spcPct val="90000"/>
              </a:lnSpc>
              <a:spcBef>
                <a:spcPct val="20000"/>
              </a:spcBef>
              <a:spcAft>
                <a:spcPct val="0"/>
              </a:spcAft>
              <a:buClr>
                <a:srgbClr val="005FAD"/>
              </a:buClr>
              <a:buSzTx/>
              <a:buFontTx/>
              <a:buNone/>
              <a:tabLst/>
              <a:defRPr/>
            </a:pPr>
            <a:endParaRPr kumimoji="0" lang="it-IT" sz="1800" b="1" i="0" u="none" strike="noStrike" kern="1200" cap="none" spc="0" normalizeH="0" baseline="0" noProof="0" dirty="0">
              <a:ln>
                <a:noFill/>
              </a:ln>
              <a:solidFill>
                <a:srgbClr val="00B0F0"/>
              </a:solidFill>
              <a:effectLst/>
              <a:uLnTx/>
              <a:uFillTx/>
              <a:latin typeface="Calibri"/>
              <a:ea typeface="+mn-ea"/>
              <a:cs typeface="Calibri"/>
              <a:hlinkClick r:id="rId4">
                <a:extLst>
                  <a:ext uri="{A12FA001-AC4F-418D-AE19-62706E023703}">
                    <ahyp:hlinkClr xmlns:ahyp="http://schemas.microsoft.com/office/drawing/2018/hyperlinkcolor" val="tx"/>
                  </a:ext>
                </a:extLst>
              </a:hlinkClick>
            </a:endParaRPr>
          </a:p>
          <a:p>
            <a:pPr marL="0" marR="0" lvl="0" indent="0" algn="l" defTabSz="914400" rtl="0" eaLnBrk="0" fontAlgn="base" latinLnBrk="0" hangingPunct="0">
              <a:lnSpc>
                <a:spcPct val="90000"/>
              </a:lnSpc>
              <a:spcBef>
                <a:spcPct val="20000"/>
              </a:spcBef>
              <a:spcAft>
                <a:spcPct val="0"/>
              </a:spcAft>
              <a:buClr>
                <a:srgbClr val="005FAD"/>
              </a:buClr>
              <a:buSzTx/>
              <a:buFontTx/>
              <a:buNone/>
              <a:tabLst/>
              <a:defRPr/>
            </a:pPr>
            <a:endParaRPr lang="it-IT" b="1" dirty="0">
              <a:solidFill>
                <a:srgbClr val="00B0F0"/>
              </a:solidFill>
              <a:latin typeface="Calibri"/>
              <a:cs typeface="Calibri"/>
              <a:hlinkClick r:id="rId4">
                <a:extLst>
                  <a:ext uri="{A12FA001-AC4F-418D-AE19-62706E023703}">
                    <ahyp:hlinkClr xmlns:ahyp="http://schemas.microsoft.com/office/drawing/2018/hyperlinkcolor" val="tx"/>
                  </a:ext>
                </a:extLst>
              </a:hlinkClick>
            </a:endParaRPr>
          </a:p>
          <a:p>
            <a:pPr marL="0" marR="0" lvl="0" indent="0" algn="l" defTabSz="914400" rtl="0" eaLnBrk="0" fontAlgn="base" latinLnBrk="0" hangingPunct="0">
              <a:lnSpc>
                <a:spcPct val="90000"/>
              </a:lnSpc>
              <a:spcBef>
                <a:spcPct val="20000"/>
              </a:spcBef>
              <a:spcAft>
                <a:spcPct val="0"/>
              </a:spcAft>
              <a:buClr>
                <a:srgbClr val="005FAD"/>
              </a:buClr>
              <a:buSzTx/>
              <a:buFontTx/>
              <a:buNone/>
              <a:tabLst/>
              <a:defRPr/>
            </a:pPr>
            <a:endParaRPr kumimoji="0" lang="it-IT" sz="1800" b="1" i="0" u="none" strike="noStrike" kern="1200" cap="none" spc="0" normalizeH="0" baseline="0" noProof="0" dirty="0">
              <a:ln>
                <a:noFill/>
              </a:ln>
              <a:solidFill>
                <a:srgbClr val="00B0F0"/>
              </a:solidFill>
              <a:effectLst/>
              <a:uLnTx/>
              <a:uFillTx/>
              <a:latin typeface="Calibri"/>
              <a:ea typeface="+mn-ea"/>
              <a:cs typeface="Calibri"/>
              <a:hlinkClick r:id="rId4">
                <a:extLst>
                  <a:ext uri="{A12FA001-AC4F-418D-AE19-62706E023703}">
                    <ahyp:hlinkClr xmlns:ahyp="http://schemas.microsoft.com/office/drawing/2018/hyperlinkcolor" val="tx"/>
                  </a:ext>
                </a:extLst>
              </a:hlinkClick>
            </a:endParaRPr>
          </a:p>
          <a:p>
            <a:pPr marL="0" marR="0" lvl="0" indent="0" algn="l" defTabSz="914400" rtl="0" eaLnBrk="0" fontAlgn="base" latinLnBrk="0" hangingPunct="0">
              <a:lnSpc>
                <a:spcPct val="90000"/>
              </a:lnSpc>
              <a:spcBef>
                <a:spcPct val="20000"/>
              </a:spcBef>
              <a:spcAft>
                <a:spcPct val="0"/>
              </a:spcAft>
              <a:buClr>
                <a:srgbClr val="005FAD"/>
              </a:buClr>
              <a:buSzTx/>
              <a:buFontTx/>
              <a:buNone/>
              <a:tabLst/>
              <a:defRPr/>
            </a:pPr>
            <a:r>
              <a:rPr kumimoji="0" lang="it-IT" sz="1800" b="1" i="0" u="none" strike="noStrike" kern="1200" cap="none" spc="0" normalizeH="0" baseline="0" noProof="0" dirty="0">
                <a:ln>
                  <a:noFill/>
                </a:ln>
                <a:solidFill>
                  <a:srgbClr val="00B0F0"/>
                </a:solidFill>
                <a:effectLst/>
                <a:uLnTx/>
                <a:uFillTx/>
                <a:latin typeface="Calibri"/>
                <a:ea typeface="+mn-ea"/>
                <a:cs typeface="Calibri"/>
                <a:hlinkClick r:id="rId4">
                  <a:extLst>
                    <a:ext uri="{A12FA001-AC4F-418D-AE19-62706E023703}">
                      <ahyp:hlinkClr xmlns:ahyp="http://schemas.microsoft.com/office/drawing/2018/hyperlinkcolor" val="tx"/>
                    </a:ext>
                  </a:extLst>
                </a:hlinkClick>
              </a:rPr>
              <a:t>SERVIZIO INCLUSIONE</a:t>
            </a:r>
            <a:r>
              <a:rPr kumimoji="0" lang="it-IT" sz="1800" b="1" i="0" u="none" strike="noStrike" kern="1200" cap="none" spc="0" normalizeH="0" baseline="0" noProof="0" dirty="0">
                <a:ln>
                  <a:noFill/>
                </a:ln>
                <a:solidFill>
                  <a:srgbClr val="303030"/>
                </a:solidFill>
                <a:effectLst/>
                <a:uLnTx/>
                <a:uFillTx/>
                <a:latin typeface="Calibri"/>
                <a:ea typeface="+mn-ea"/>
                <a:cs typeface="Calibri"/>
                <a:hlinkClick r:id="rId4">
                  <a:extLst>
                    <a:ext uri="{A12FA001-AC4F-418D-AE19-62706E023703}">
                      <ahyp:hlinkClr xmlns:ahyp="http://schemas.microsoft.com/office/drawing/2018/hyperlinkcolor" val="tx"/>
                    </a:ext>
                  </a:extLst>
                </a:hlinkClick>
              </a:rPr>
              <a:t>, rivolto a </a:t>
            </a:r>
            <a:r>
              <a:rPr kumimoji="0" lang="it-IT" sz="1800" b="1" i="0" u="sng" strike="noStrike" kern="1200" cap="none" spc="0" normalizeH="0" baseline="0" noProof="0" dirty="0" err="1">
                <a:ln>
                  <a:noFill/>
                </a:ln>
                <a:solidFill>
                  <a:srgbClr val="303030"/>
                </a:solidFill>
                <a:effectLst/>
                <a:uLnTx/>
                <a:uFillTx/>
                <a:latin typeface="Calibri"/>
                <a:ea typeface="+mn-ea"/>
                <a:cs typeface="Calibri"/>
                <a:hlinkClick r:id="rId4">
                  <a:extLst>
                    <a:ext uri="{A12FA001-AC4F-418D-AE19-62706E023703}">
                      <ahyp:hlinkClr xmlns:ahyp="http://schemas.microsoft.com/office/drawing/2018/hyperlinkcolor" val="tx"/>
                    </a:ext>
                  </a:extLst>
                </a:hlinkClick>
              </a:rPr>
              <a:t>student</a:t>
            </a:r>
            <a:r>
              <a:rPr kumimoji="0" lang="it-IT" sz="1600" b="0" i="0" u="sng"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Ə</a:t>
            </a:r>
            <a:r>
              <a:rPr kumimoji="0" lang="it-IT" sz="1600" b="1" i="0" u="sng" strike="noStrike" kern="1200" cap="none" spc="0" normalizeH="0" baseline="0" noProof="0" dirty="0">
                <a:ln>
                  <a:noFill/>
                </a:ln>
                <a:solidFill>
                  <a:srgbClr val="303030"/>
                </a:solidFill>
                <a:effectLst/>
                <a:uLnTx/>
                <a:uFillTx/>
                <a:latin typeface="Calibri" panose="020F0502020204030204" pitchFamily="34" charset="0"/>
                <a:ea typeface="+mn-ea"/>
                <a:cs typeface="Calibri" panose="020F0502020204030204" pitchFamily="34" charset="0"/>
                <a:hlinkClick r:id="rId4">
                  <a:extLst>
                    <a:ext uri="{A12FA001-AC4F-418D-AE19-62706E023703}">
                      <ahyp:hlinkClr xmlns:ahyp="http://schemas.microsoft.com/office/drawing/2018/hyperlinkcolor" val="tx"/>
                    </a:ext>
                  </a:extLst>
                </a:hlinkClick>
              </a:rPr>
              <a:t> </a:t>
            </a:r>
            <a:r>
              <a:rPr kumimoji="0" lang="it-IT" sz="1800" b="1" i="0" u="sng" strike="noStrike" kern="1200" cap="none" spc="0" normalizeH="0" baseline="0" noProof="0" dirty="0">
                <a:ln>
                  <a:noFill/>
                </a:ln>
                <a:solidFill>
                  <a:srgbClr val="303030"/>
                </a:solidFill>
                <a:effectLst/>
                <a:uLnTx/>
                <a:uFillTx/>
                <a:latin typeface="Calibri"/>
                <a:ea typeface="+mn-ea"/>
                <a:cs typeface="Calibri"/>
                <a:hlinkClick r:id="rId4">
                  <a:extLst>
                    <a:ext uri="{A12FA001-AC4F-418D-AE19-62706E023703}">
                      <ahyp:hlinkClr xmlns:ahyp="http://schemas.microsoft.com/office/drawing/2018/hyperlinkcolor" val="tx"/>
                    </a:ext>
                  </a:extLst>
                </a:hlinkClick>
              </a:rPr>
              <a:t>con disabilità, DSA </a:t>
            </a:r>
            <a:r>
              <a:rPr kumimoji="0" lang="it-IT" sz="1800" b="1" i="0" u="none" strike="noStrike" kern="1200" cap="none" spc="0" normalizeH="0" baseline="0" noProof="0" dirty="0">
                <a:ln>
                  <a:noFill/>
                </a:ln>
                <a:solidFill>
                  <a:srgbClr val="303030"/>
                </a:solidFill>
                <a:effectLst/>
                <a:uLnTx/>
                <a:uFillTx/>
                <a:latin typeface="Calibri"/>
                <a:ea typeface="+mn-ea"/>
                <a:cs typeface="Calibri"/>
                <a:hlinkClick r:id="rId4">
                  <a:extLst>
                    <a:ext uri="{A12FA001-AC4F-418D-AE19-62706E023703}">
                      <ahyp:hlinkClr xmlns:ahyp="http://schemas.microsoft.com/office/drawing/2018/hyperlinkcolor" val="tx"/>
                    </a:ext>
                  </a:extLst>
                </a:hlinkClick>
              </a:rPr>
              <a:t>e/o BES</a:t>
            </a:r>
            <a:endParaRPr kumimoji="0" lang="it-IT" sz="1800" b="1" i="0" u="none" strike="noStrike" kern="1200" cap="none" spc="0" normalizeH="0" baseline="0" noProof="0" dirty="0">
              <a:ln>
                <a:noFill/>
              </a:ln>
              <a:solidFill>
                <a:srgbClr val="303030"/>
              </a:solidFill>
              <a:effectLst/>
              <a:uLnTx/>
              <a:uFillTx/>
              <a:latin typeface="Calibri"/>
              <a:ea typeface="+mn-ea"/>
              <a:cs typeface="Calibri"/>
            </a:endParaRPr>
          </a:p>
          <a:p>
            <a:pPr marL="0" marR="0" lvl="0" indent="0" algn="l" defTabSz="914400" rtl="0" eaLnBrk="0" fontAlgn="base" latinLnBrk="0" hangingPunct="0">
              <a:lnSpc>
                <a:spcPct val="90000"/>
              </a:lnSpc>
              <a:spcBef>
                <a:spcPct val="20000"/>
              </a:spcBef>
              <a:spcAft>
                <a:spcPct val="0"/>
              </a:spcAft>
              <a:buClr>
                <a:srgbClr val="005FAD"/>
              </a:buClr>
              <a:buSzTx/>
              <a:buFontTx/>
              <a:buNone/>
              <a:tabLst/>
              <a:defRPr/>
            </a:pPr>
            <a:endParaRPr lang="it-IT" b="1" dirty="0">
              <a:solidFill>
                <a:srgbClr val="303030"/>
              </a:solidFill>
              <a:latin typeface="Calibri"/>
              <a:cs typeface="Calibri"/>
            </a:endParaRPr>
          </a:p>
          <a:p>
            <a:pPr>
              <a:lnSpc>
                <a:spcPct val="90000"/>
              </a:lnSpc>
            </a:pPr>
            <a:r>
              <a:rPr lang="it-IT" sz="1600" b="1" dirty="0">
                <a:cs typeface="Calibri"/>
              </a:rPr>
              <a:t>TUTTO QUELLO CHE STUDENT* CON DIFFICOLTÀ DEVONO SAPERE PER ISCRIVERSI, FARE ESAMI E LAUREARSI NELLA NOSTRA UNIVERSITÀ</a:t>
            </a:r>
          </a:p>
          <a:p>
            <a:pPr>
              <a:lnSpc>
                <a:spcPct val="90000"/>
              </a:lnSpc>
            </a:pPr>
            <a:endParaRPr lang="it-IT" sz="1600" b="1" dirty="0">
              <a:cs typeface="Calibri"/>
            </a:endParaRPr>
          </a:p>
          <a:p>
            <a:pPr>
              <a:lnSpc>
                <a:spcPct val="90000"/>
              </a:lnSpc>
            </a:pPr>
            <a:endParaRPr lang="it-IT" sz="1600" b="1" dirty="0">
              <a:cs typeface="Calibri"/>
            </a:endParaRPr>
          </a:p>
          <a:p>
            <a:pPr>
              <a:lnSpc>
                <a:spcPct val="90000"/>
              </a:lnSpc>
            </a:pPr>
            <a:r>
              <a:rPr lang="it-IT" dirty="0"/>
              <a:t>Contattare il Centro Accoglienza e Inclusione (</a:t>
            </a:r>
            <a:r>
              <a:rPr lang="it-IT" dirty="0">
                <a:hlinkClick r:id="rId7" tooltip="mailto:cai@unipr.it"/>
              </a:rPr>
              <a:t>cai@unipr.it</a:t>
            </a:r>
            <a:r>
              <a:rPr lang="it-IT" dirty="0"/>
              <a:t>) o la prof.ssa Dolores Rollo (</a:t>
            </a:r>
            <a:r>
              <a:rPr lang="it-IT" dirty="0">
                <a:hlinkClick r:id="rId8" tooltip="mailto:dolores.rollo@unipr.it"/>
              </a:rPr>
              <a:t>dolores.rollo@unipr.it</a:t>
            </a:r>
            <a:r>
              <a:rPr lang="it-IT" dirty="0"/>
              <a:t>) per svolgere un colloquio conoscitivo e capire a quali misure compensative e dispensative si può aver accesso.</a:t>
            </a:r>
          </a:p>
          <a:p>
            <a:pPr marL="0" marR="0" lvl="0" indent="0" algn="l" defTabSz="914400" rtl="0" eaLnBrk="0" fontAlgn="base" latinLnBrk="0" hangingPunct="0">
              <a:lnSpc>
                <a:spcPct val="90000"/>
              </a:lnSpc>
              <a:spcBef>
                <a:spcPct val="20000"/>
              </a:spcBef>
              <a:spcAft>
                <a:spcPct val="0"/>
              </a:spcAft>
              <a:buClr>
                <a:srgbClr val="005FAD"/>
              </a:buClr>
              <a:buSzTx/>
              <a:buFontTx/>
              <a:buNone/>
              <a:tabLst/>
              <a:defRPr/>
            </a:pPr>
            <a:endParaRPr kumimoji="0" lang="it-IT" sz="1800" b="1" i="0" u="none" strike="noStrike" kern="1200" cap="none" spc="0" normalizeH="0" baseline="0" noProof="0" dirty="0">
              <a:ln>
                <a:noFill/>
              </a:ln>
              <a:solidFill>
                <a:srgbClr val="303030"/>
              </a:solidFill>
              <a:effectLst/>
              <a:uLnTx/>
              <a:uFillTx/>
              <a:latin typeface="Calibri"/>
              <a:ea typeface="+mn-ea"/>
              <a:cs typeface="Calibri"/>
            </a:endParaRPr>
          </a:p>
          <a:p>
            <a:pPr marL="0" marR="0" lvl="0" indent="0" algn="l" defTabSz="914400" rtl="0" eaLnBrk="0" fontAlgn="base" latinLnBrk="0" hangingPunct="0">
              <a:lnSpc>
                <a:spcPct val="90000"/>
              </a:lnSpc>
              <a:spcBef>
                <a:spcPct val="20000"/>
              </a:spcBef>
              <a:spcAft>
                <a:spcPct val="0"/>
              </a:spcAft>
              <a:buClr>
                <a:srgbClr val="005FAD"/>
              </a:buClr>
              <a:buSzTx/>
              <a:buFontTx/>
              <a:buNone/>
              <a:tabLst/>
              <a:defRPr/>
            </a:pPr>
            <a:endParaRPr lang="it-IT" b="1" dirty="0">
              <a:solidFill>
                <a:srgbClr val="303030"/>
              </a:solidFill>
              <a:latin typeface="Calibri"/>
              <a:cs typeface="Calibri"/>
            </a:endParaRPr>
          </a:p>
          <a:p>
            <a:pPr marL="0" marR="0" lvl="0" indent="0" algn="l" defTabSz="914400" rtl="0" eaLnBrk="0" fontAlgn="base" latinLnBrk="0" hangingPunct="0">
              <a:lnSpc>
                <a:spcPct val="90000"/>
              </a:lnSpc>
              <a:spcBef>
                <a:spcPct val="20000"/>
              </a:spcBef>
              <a:spcAft>
                <a:spcPct val="0"/>
              </a:spcAft>
              <a:buClr>
                <a:srgbClr val="005FAD"/>
              </a:buClr>
              <a:buSzTx/>
              <a:buFontTx/>
              <a:buNone/>
              <a:tabLst/>
              <a:defRPr/>
            </a:pPr>
            <a:endParaRPr kumimoji="0" lang="it-IT" sz="1800" b="1" i="0" u="none" strike="noStrike" kern="1200" cap="none" spc="0" normalizeH="0" baseline="0" noProof="0" dirty="0">
              <a:ln>
                <a:noFill/>
              </a:ln>
              <a:solidFill>
                <a:srgbClr val="303030"/>
              </a:solidFill>
              <a:effectLst/>
              <a:uLnTx/>
              <a:uFillTx/>
              <a:latin typeface="Calibri"/>
              <a:ea typeface="+mn-ea"/>
              <a:cs typeface="Calibri"/>
            </a:endParaRPr>
          </a:p>
          <a:p>
            <a:pPr marL="0" marR="0" lvl="0" indent="0" algn="l" defTabSz="914400" rtl="0" eaLnBrk="0" fontAlgn="base" latinLnBrk="0" hangingPunct="0">
              <a:lnSpc>
                <a:spcPct val="90000"/>
              </a:lnSpc>
              <a:spcBef>
                <a:spcPct val="20000"/>
              </a:spcBef>
              <a:spcAft>
                <a:spcPct val="0"/>
              </a:spcAft>
              <a:buClr>
                <a:srgbClr val="005FAD"/>
              </a:buClr>
              <a:buSzTx/>
              <a:buFontTx/>
              <a:buNone/>
              <a:tabLst/>
              <a:defRPr/>
            </a:pPr>
            <a:endParaRPr kumimoji="0" lang="it-IT" sz="1800" b="1" i="0" u="none" strike="noStrike" kern="1200" cap="none" spc="0" normalizeH="0" baseline="0" noProof="0" dirty="0">
              <a:ln>
                <a:noFill/>
              </a:ln>
              <a:solidFill>
                <a:srgbClr val="303030"/>
              </a:solidFill>
              <a:effectLst/>
              <a:uLnTx/>
              <a:uFillTx/>
              <a:latin typeface="Calibri"/>
              <a:ea typeface="+mn-ea"/>
              <a:cs typeface="Calibri"/>
            </a:endParaRPr>
          </a:p>
          <a:p>
            <a:pPr>
              <a:lnSpc>
                <a:spcPct val="90000"/>
              </a:lnSpc>
              <a:buClr>
                <a:schemeClr val="tx1">
                  <a:shade val="95000"/>
                </a:schemeClr>
              </a:buClr>
              <a:defRPr/>
            </a:pPr>
            <a:r>
              <a:rPr kumimoji="0" lang="it-IT" sz="1800" b="1" i="0" u="none" strike="noStrike" kern="1200" cap="none" spc="0" normalizeH="0" baseline="0" noProof="0" dirty="0">
                <a:ln>
                  <a:noFill/>
                </a:ln>
                <a:solidFill>
                  <a:srgbClr val="AD209D"/>
                </a:solidFill>
                <a:effectLst/>
                <a:uLnTx/>
                <a:uFillTx/>
                <a:latin typeface="Calibri"/>
                <a:ea typeface="+mn-ea"/>
                <a:cs typeface="Calibri"/>
                <a:hlinkClick r:id="rId9">
                  <a:extLst>
                    <a:ext uri="{A12FA001-AC4F-418D-AE19-62706E023703}">
                      <ahyp:hlinkClr xmlns:ahyp="http://schemas.microsoft.com/office/drawing/2018/hyperlinkcolor" val="tx"/>
                    </a:ext>
                  </a:extLst>
                </a:hlinkClick>
              </a:rPr>
              <a:t>COUNSELING PSICOLOGICO </a:t>
            </a:r>
            <a:r>
              <a:rPr kumimoji="0" lang="it-IT" sz="1800" b="1" i="0" u="none" strike="noStrike" kern="1200" cap="none" spc="0" normalizeH="0" baseline="0" noProof="0" dirty="0">
                <a:ln>
                  <a:noFill/>
                </a:ln>
                <a:solidFill>
                  <a:srgbClr val="303030"/>
                </a:solidFill>
                <a:effectLst/>
                <a:uLnTx/>
                <a:uFillTx/>
                <a:latin typeface="Calibri"/>
                <a:ea typeface="+mn-ea"/>
                <a:cs typeface="Calibri"/>
                <a:hlinkClick r:id="rId9">
                  <a:extLst>
                    <a:ext uri="{A12FA001-AC4F-418D-AE19-62706E023703}">
                      <ahyp:hlinkClr xmlns:ahyp="http://schemas.microsoft.com/office/drawing/2018/hyperlinkcolor" val="tx"/>
                    </a:ext>
                  </a:extLst>
                </a:hlinkClick>
              </a:rPr>
              <a:t>rivolto a </a:t>
            </a:r>
            <a:r>
              <a:rPr kumimoji="0" lang="it-IT" sz="1800" b="1" i="0" u="sng" strike="noStrike" kern="1200" cap="none" spc="0" normalizeH="0" baseline="0" noProof="0" dirty="0" err="1">
                <a:ln>
                  <a:noFill/>
                </a:ln>
                <a:solidFill>
                  <a:srgbClr val="303030"/>
                </a:solidFill>
                <a:effectLst/>
                <a:uLnTx/>
                <a:uFillTx/>
                <a:latin typeface="Calibri"/>
                <a:ea typeface="+mn-ea"/>
                <a:cs typeface="Calibri"/>
                <a:hlinkClick r:id="rId4">
                  <a:extLst>
                    <a:ext uri="{A12FA001-AC4F-418D-AE19-62706E023703}">
                      <ahyp:hlinkClr xmlns:ahyp="http://schemas.microsoft.com/office/drawing/2018/hyperlinkcolor" val="tx"/>
                    </a:ext>
                  </a:extLst>
                </a:hlinkClick>
              </a:rPr>
              <a:t>student</a:t>
            </a:r>
            <a:r>
              <a:rPr kumimoji="0" lang="it-IT" sz="1600" b="0" i="0" u="sng"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Ə</a:t>
            </a:r>
            <a:r>
              <a:rPr kumimoji="0" lang="it-IT" sz="16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it-IT" sz="1800" b="1" i="0" u="none" strike="noStrike" kern="1200" cap="none" spc="0" normalizeH="0" baseline="0" noProof="0" dirty="0">
                <a:ln>
                  <a:noFill/>
                </a:ln>
                <a:solidFill>
                  <a:srgbClr val="303030"/>
                </a:solidFill>
                <a:effectLst/>
                <a:uLnTx/>
                <a:uFillTx/>
                <a:latin typeface="Calibri"/>
                <a:ea typeface="+mn-ea"/>
                <a:cs typeface="Calibri"/>
                <a:hlinkClick r:id="rId9">
                  <a:extLst>
                    <a:ext uri="{A12FA001-AC4F-418D-AE19-62706E023703}">
                      <ahyp:hlinkClr xmlns:ahyp="http://schemas.microsoft.com/office/drawing/2018/hyperlinkcolor" val="tx"/>
                    </a:ext>
                  </a:extLst>
                </a:hlinkClick>
              </a:rPr>
              <a:t>e al personale</a:t>
            </a:r>
            <a:endParaRPr kumimoji="0" lang="it-IT" sz="1800" b="1" i="0" u="none" strike="noStrike" kern="1200" cap="none" spc="0" normalizeH="0" baseline="0" noProof="0" dirty="0">
              <a:ln>
                <a:noFill/>
              </a:ln>
              <a:solidFill>
                <a:srgbClr val="303030"/>
              </a:solidFill>
              <a:effectLst/>
              <a:uLnTx/>
              <a:uFillTx/>
              <a:latin typeface="Calibri"/>
              <a:ea typeface="+mn-ea"/>
              <a:cs typeface="Calibri"/>
            </a:endParaRPr>
          </a:p>
          <a:p>
            <a:pPr>
              <a:lnSpc>
                <a:spcPct val="90000"/>
              </a:lnSpc>
              <a:buClr>
                <a:schemeClr val="tx1">
                  <a:shade val="95000"/>
                </a:schemeClr>
              </a:buClr>
              <a:defRPr/>
            </a:pPr>
            <a:endParaRPr lang="it-IT" b="1" dirty="0">
              <a:solidFill>
                <a:srgbClr val="303030"/>
              </a:solidFill>
              <a:latin typeface="Calibri"/>
              <a:cs typeface="Calibri"/>
            </a:endParaRPr>
          </a:p>
          <a:p>
            <a:pPr>
              <a:lnSpc>
                <a:spcPct val="90000"/>
              </a:lnSpc>
              <a:buClr>
                <a:schemeClr val="tx1">
                  <a:shade val="95000"/>
                </a:schemeClr>
              </a:buClr>
              <a:defRPr/>
            </a:pPr>
            <a:r>
              <a:rPr lang="it-IT" dirty="0">
                <a:latin typeface="Calibri" panose="020F0502020204030204" pitchFamily="34" charset="0"/>
                <a:cs typeface="Calibri" panose="020F0502020204030204" pitchFamily="34" charset="0"/>
              </a:rPr>
              <a:t>Il </a:t>
            </a:r>
            <a:r>
              <a:rPr lang="it-IT" dirty="0" err="1">
                <a:latin typeface="Calibri" panose="020F0502020204030204" pitchFamily="34" charset="0"/>
                <a:cs typeface="Calibri" panose="020F0502020204030204" pitchFamily="34" charset="0"/>
              </a:rPr>
              <a:t>counseling</a:t>
            </a:r>
            <a:r>
              <a:rPr lang="it-IT" dirty="0">
                <a:latin typeface="Calibri" panose="020F0502020204030204" pitchFamily="34" charset="0"/>
                <a:cs typeface="Calibri" panose="020F0502020204030204" pitchFamily="34" charset="0"/>
              </a:rPr>
              <a:t> è un percorso di breve durata (5/8 incontri), basato sulla costruzione di una relazione d’aiuto volta a riorganizzare le risorse della persona e a sviluppare strategie per fronteggiare delle situazioni difficili. </a:t>
            </a:r>
          </a:p>
          <a:p>
            <a:pPr>
              <a:lnSpc>
                <a:spcPct val="90000"/>
              </a:lnSpc>
              <a:buClr>
                <a:schemeClr val="tx1">
                  <a:shade val="95000"/>
                </a:schemeClr>
              </a:buClr>
              <a:defRPr/>
            </a:pPr>
            <a:endParaRPr lang="it-IT" dirty="0">
              <a:latin typeface="Calibri" panose="020F0502020204030204" pitchFamily="34" charset="0"/>
              <a:cs typeface="Calibri" panose="020F0502020204030204" pitchFamily="34" charset="0"/>
            </a:endParaRPr>
          </a:p>
          <a:p>
            <a:pPr>
              <a:lnSpc>
                <a:spcPct val="90000"/>
              </a:lnSpc>
              <a:buClr>
                <a:schemeClr val="tx1">
                  <a:shade val="95000"/>
                </a:schemeClr>
              </a:buClr>
              <a:defRPr/>
            </a:pPr>
            <a:r>
              <a:rPr lang="it-IT" dirty="0">
                <a:latin typeface="Calibri" panose="020F0502020204030204" pitchFamily="34" charset="0"/>
                <a:cs typeface="Calibri" panose="020F0502020204030204" pitchFamily="34" charset="0"/>
              </a:rPr>
              <a:t>Consiste in colloqui condotti da </a:t>
            </a:r>
            <a:r>
              <a:rPr lang="it-IT" dirty="0" err="1">
                <a:latin typeface="Calibri" panose="020F0502020204030204" pitchFamily="34" charset="0"/>
                <a:cs typeface="Calibri" panose="020F0502020204030204" pitchFamily="34" charset="0"/>
              </a:rPr>
              <a:t>psicolog</a:t>
            </a:r>
            <a:r>
              <a:rPr lang="it-IT" sz="1400" dirty="0" err="1">
                <a:solidFill>
                  <a:prstClr val="black"/>
                </a:solidFill>
              </a:rPr>
              <a:t>Ə</a:t>
            </a:r>
            <a:r>
              <a:rPr lang="it-IT" dirty="0">
                <a:latin typeface="Calibri" panose="020F0502020204030204" pitchFamily="34" charset="0"/>
                <a:cs typeface="Calibri" panose="020F0502020204030204" pitchFamily="34" charset="0"/>
              </a:rPr>
              <a:t> e </a:t>
            </a:r>
            <a:r>
              <a:rPr lang="it-IT" dirty="0" err="1">
                <a:latin typeface="Calibri" panose="020F0502020204030204" pitchFamily="34" charset="0"/>
                <a:cs typeface="Calibri" panose="020F0502020204030204" pitchFamily="34" charset="0"/>
              </a:rPr>
              <a:t>psicoterapeut</a:t>
            </a:r>
            <a:r>
              <a:rPr lang="it-IT" sz="1400" dirty="0" err="1">
                <a:solidFill>
                  <a:prstClr val="black"/>
                </a:solidFill>
              </a:rPr>
              <a:t>Ə</a:t>
            </a:r>
            <a:r>
              <a:rPr lang="it-IT" dirty="0">
                <a:latin typeface="Calibri" panose="020F0502020204030204" pitchFamily="34" charset="0"/>
                <a:cs typeface="Calibri" panose="020F0502020204030204" pitchFamily="34" charset="0"/>
              </a:rPr>
              <a:t>.</a:t>
            </a:r>
          </a:p>
          <a:p>
            <a:pPr marL="0" marR="0" lvl="0" indent="0" defTabSz="914400" rtl="0" eaLnBrk="0" fontAlgn="base" latinLnBrk="0" hangingPunct="0">
              <a:lnSpc>
                <a:spcPct val="90000"/>
              </a:lnSpc>
              <a:spcBef>
                <a:spcPct val="20000"/>
              </a:spcBef>
              <a:spcAft>
                <a:spcPct val="0"/>
              </a:spcAft>
              <a:buClr>
                <a:srgbClr val="005FAD"/>
              </a:buClr>
              <a:buSzTx/>
              <a:buFontTx/>
              <a:buNone/>
              <a:tabLst/>
              <a:defRPr/>
            </a:pPr>
            <a:r>
              <a:rPr kumimoji="0" lang="it-IT" sz="1800" b="1" i="0" u="none" strike="noStrike" kern="1200" cap="none" spc="0" normalizeH="0" baseline="0" noProof="0" dirty="0">
                <a:ln>
                  <a:noFill/>
                </a:ln>
                <a:solidFill>
                  <a:srgbClr val="303030"/>
                </a:solidFill>
                <a:effectLst/>
                <a:uLnTx/>
                <a:uFillTx/>
                <a:latin typeface="Calibri"/>
                <a:ea typeface="+mn-ea"/>
                <a:cs typeface="Calibri"/>
                <a:hlinkClick r:id="rId9">
                  <a:extLst>
                    <a:ext uri="{A12FA001-AC4F-418D-AE19-62706E023703}">
                      <ahyp:hlinkClr xmlns:ahyp="http://schemas.microsoft.com/office/drawing/2018/hyperlinkcolor" val="tx"/>
                    </a:ext>
                  </a:extLst>
                </a:hlinkClick>
              </a:rPr>
              <a:t> </a:t>
            </a:r>
            <a:endParaRPr kumimoji="0" lang="it-IT" sz="1800" b="1" i="0" u="none" strike="noStrike" kern="1200" cap="none" spc="0" normalizeH="0" baseline="0" noProof="0" dirty="0">
              <a:ln>
                <a:noFill/>
              </a:ln>
              <a:solidFill>
                <a:srgbClr val="303030"/>
              </a:solidFill>
              <a:effectLst/>
              <a:uLnTx/>
              <a:uFillTx/>
              <a:latin typeface="Calibri"/>
              <a:ea typeface="+mn-ea"/>
              <a:cs typeface="Calibri"/>
            </a:endParaRPr>
          </a:p>
          <a:p>
            <a:pPr marL="0" marR="0" lvl="0" indent="0" algn="l" defTabSz="914400" rtl="0" eaLnBrk="0" fontAlgn="base" latinLnBrk="0" hangingPunct="0">
              <a:lnSpc>
                <a:spcPct val="90000"/>
              </a:lnSpc>
              <a:spcBef>
                <a:spcPct val="20000"/>
              </a:spcBef>
              <a:spcAft>
                <a:spcPct val="0"/>
              </a:spcAft>
              <a:buClr>
                <a:srgbClr val="005FAD"/>
              </a:buClr>
              <a:buSzTx/>
              <a:buFontTx/>
              <a:buNone/>
              <a:tabLst/>
              <a:defRPr/>
            </a:pPr>
            <a:endParaRPr lang="it-IT" b="1" dirty="0">
              <a:solidFill>
                <a:srgbClr val="303030"/>
              </a:solidFill>
              <a:latin typeface="Calibri"/>
              <a:cs typeface="Calibri"/>
            </a:endParaRPr>
          </a:p>
          <a:p>
            <a:pPr marL="0" marR="0" lvl="0" indent="0" algn="l" defTabSz="914400" rtl="0" eaLnBrk="0" fontAlgn="base" latinLnBrk="0" hangingPunct="0">
              <a:lnSpc>
                <a:spcPct val="90000"/>
              </a:lnSpc>
              <a:spcBef>
                <a:spcPct val="20000"/>
              </a:spcBef>
              <a:spcAft>
                <a:spcPct val="0"/>
              </a:spcAft>
              <a:buClr>
                <a:srgbClr val="005FAD"/>
              </a:buClr>
              <a:buSzTx/>
              <a:buFontTx/>
              <a:buNone/>
              <a:tabLst/>
              <a:defRPr/>
            </a:pPr>
            <a:endParaRPr kumimoji="0" lang="it-IT" sz="1800" b="1" i="0" u="none" strike="noStrike" kern="1200" cap="none" spc="0" normalizeH="0" baseline="0" noProof="0" dirty="0">
              <a:ln>
                <a:noFill/>
              </a:ln>
              <a:solidFill>
                <a:srgbClr val="303030"/>
              </a:solidFill>
              <a:effectLst/>
              <a:uLnTx/>
              <a:uFillTx/>
              <a:latin typeface="Calibri"/>
              <a:ea typeface="+mn-ea"/>
              <a:cs typeface="Calibri"/>
            </a:endParaRPr>
          </a:p>
        </p:txBody>
      </p:sp>
      <p:sp>
        <p:nvSpPr>
          <p:cNvPr id="5" name="Segnaposto numero diapositiva 4" hidden="1"/>
          <p:cNvSpPr>
            <a:spLocks noGrp="1"/>
          </p:cNvSpPr>
          <p:nvPr>
            <p:ph type="sldNum" sz="quarter" idx="4294967295"/>
          </p:nvPr>
        </p:nvSpPr>
        <p:spPr>
          <a:xfrm>
            <a:off x="6499118" y="6374618"/>
            <a:ext cx="552450"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CB7398CE-CE7A-457F-A4F1-96AC41944671}" type="slidenum">
              <a:rPr kumimoji="0" lang="nb-NO" sz="1600" b="0" i="0" u="none" strike="noStrike" kern="1200" cap="none" spc="0" normalizeH="0" baseline="0" noProof="0" smtClean="0">
                <a:ln>
                  <a:noFill/>
                </a:ln>
                <a:solidFill>
                  <a:srgbClr val="FFFFFF"/>
                </a:solidFill>
                <a:effectLst/>
                <a:uLnTx/>
                <a:uFillTx/>
                <a:latin typeface="Calibri"/>
                <a:ea typeface="+mn-ea"/>
                <a:cs typeface="Calibri"/>
              </a:rPr>
              <a:pPr marL="0" marR="0" lvl="0" indent="0" algn="l" defTabSz="914400" rtl="0" eaLnBrk="1" fontAlgn="auto" latinLnBrk="0" hangingPunct="1">
                <a:lnSpc>
                  <a:spcPct val="100000"/>
                </a:lnSpc>
                <a:spcBef>
                  <a:spcPts val="0"/>
                </a:spcBef>
                <a:spcAft>
                  <a:spcPts val="600"/>
                </a:spcAft>
                <a:buClrTx/>
                <a:buSzTx/>
                <a:buFontTx/>
                <a:buNone/>
                <a:tabLst/>
                <a:defRPr/>
              </a:pPr>
              <a:t>23</a:t>
            </a:fld>
            <a:endParaRPr kumimoji="0" lang="nb-NO" sz="1600" b="0" i="0" u="none" strike="noStrike" kern="1200" cap="none" spc="0" normalizeH="0" baseline="0" noProof="0">
              <a:ln>
                <a:noFill/>
              </a:ln>
              <a:solidFill>
                <a:srgbClr val="FFFFFF"/>
              </a:solidFill>
              <a:effectLst/>
              <a:uLnTx/>
              <a:uFillTx/>
              <a:latin typeface="Calibri"/>
              <a:ea typeface="+mn-ea"/>
              <a:cs typeface="Calibri"/>
            </a:endParaRPr>
          </a:p>
        </p:txBody>
      </p:sp>
      <p:pic>
        <p:nvPicPr>
          <p:cNvPr id="4" name="Picture 2" descr="L'inclusione e l'accoglienza nella scuola del nuovo millennio LE INTUIZIONI  DELLA MENTE International Web Post">
            <a:extLst>
              <a:ext uri="{FF2B5EF4-FFF2-40B4-BE49-F238E27FC236}">
                <a16:creationId xmlns:a16="http://schemas.microsoft.com/office/drawing/2014/main" id="{059589CB-3C10-7AC4-47CF-F32AC30E8221}"/>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5930220" y="191628"/>
            <a:ext cx="3018654" cy="2056330"/>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26BD44BE-B766-D8F9-368D-087CFBFFFE39}"/>
              </a:ext>
            </a:extLst>
          </p:cNvPr>
          <p:cNvSpPr txBox="1"/>
          <p:nvPr/>
        </p:nvSpPr>
        <p:spPr>
          <a:xfrm>
            <a:off x="0" y="6160737"/>
            <a:ext cx="2052228" cy="1015663"/>
          </a:xfrm>
          <a:prstGeom prst="rect">
            <a:avLst/>
          </a:prstGeom>
          <a:noFill/>
        </p:spPr>
        <p:txBody>
          <a:bodyPr wrap="square" rtlCol="0">
            <a:spAutoFit/>
          </a:bodyPr>
          <a:lstStyle/>
          <a:p>
            <a:r>
              <a:rPr lang="it-IT" sz="1200" b="1" dirty="0">
                <a:solidFill>
                  <a:srgbClr val="AC956E">
                    <a:lumMod val="20000"/>
                    <a:lumOff val="80000"/>
                  </a:srgbClr>
                </a:solidFill>
                <a:latin typeface="Calibri" panose="020F0502020204030204" pitchFamily="34" charset="0"/>
                <a:cs typeface="Calibri" panose="020F0502020204030204" pitchFamily="34" charset="0"/>
              </a:rPr>
              <a:t>Piazzale San Francesco, 2</a:t>
            </a:r>
          </a:p>
          <a:p>
            <a:r>
              <a:rPr lang="it-IT" sz="1200" b="1" dirty="0">
                <a:solidFill>
                  <a:srgbClr val="FFC000"/>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cai@unipr.it</a:t>
            </a:r>
            <a:endParaRPr lang="it-IT" sz="1200" b="1" dirty="0">
              <a:solidFill>
                <a:srgbClr val="FFC000"/>
              </a:solidFill>
              <a:latin typeface="Calibri" panose="020F0502020204030204" pitchFamily="34" charset="0"/>
              <a:cs typeface="Calibri" panose="020F0502020204030204" pitchFamily="34" charset="0"/>
            </a:endParaRPr>
          </a:p>
          <a:p>
            <a:r>
              <a:rPr lang="it-IT" sz="1200"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hlinkClick r:id="rId11">
                  <a:extLst>
                    <a:ext uri="{A12FA001-AC4F-418D-AE19-62706E023703}">
                      <ahyp:hlinkClr xmlns:ahyp="http://schemas.microsoft.com/office/drawing/2018/hyperlinkcolor" val="tx"/>
                    </a:ext>
                  </a:extLst>
                </a:hlinkClick>
              </a:rPr>
              <a:t>http://cai.unipr.it/</a:t>
            </a:r>
            <a:endParaRPr lang="it-IT" sz="1200"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it-IT" sz="1200" b="1" dirty="0">
              <a:solidFill>
                <a:srgbClr val="FFC000"/>
              </a:solidFill>
              <a:latin typeface="Calibri" panose="020F0502020204030204" pitchFamily="34" charset="0"/>
              <a:cs typeface="Calibri" panose="020F0502020204030204" pitchFamily="34" charset="0"/>
            </a:endParaRPr>
          </a:p>
          <a:p>
            <a:endParaRPr lang="it-IT" sz="1200" b="1" dirty="0">
              <a:solidFill>
                <a:srgbClr val="FFC000"/>
              </a:solidFill>
              <a:latin typeface="Calibri" panose="020F0502020204030204" pitchFamily="34" charset="0"/>
              <a:cs typeface="Calibri" panose="020F0502020204030204" pitchFamily="34" charset="0"/>
            </a:endParaRPr>
          </a:p>
        </p:txBody>
      </p:sp>
      <p:pic>
        <p:nvPicPr>
          <p:cNvPr id="8" name="Immagine 7">
            <a:extLst>
              <a:ext uri="{FF2B5EF4-FFF2-40B4-BE49-F238E27FC236}">
                <a16:creationId xmlns:a16="http://schemas.microsoft.com/office/drawing/2014/main" id="{52795B4A-C194-2F58-7B56-4024655A57D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81995" y="2509767"/>
            <a:ext cx="2806493" cy="1967342"/>
          </a:xfrm>
          <a:prstGeom prst="rect">
            <a:avLst/>
          </a:prstGeom>
        </p:spPr>
      </p:pic>
      <p:pic>
        <p:nvPicPr>
          <p:cNvPr id="9" name="Immagine 1" descr="DSC04458.JPG">
            <a:extLst>
              <a:ext uri="{FF2B5EF4-FFF2-40B4-BE49-F238E27FC236}">
                <a16:creationId xmlns:a16="http://schemas.microsoft.com/office/drawing/2014/main" id="{07DD5C7F-D299-3B44-A574-0875FC2FF1CD}"/>
              </a:ext>
            </a:extLst>
          </p:cNvPr>
          <p:cNvPicPr>
            <a:picLocks noGrp="1" noChangeAspect="1"/>
          </p:cNvPicPr>
          <p:nvPr isPhoto="1"/>
        </p:nvPicPr>
        <p:blipFill rotWithShape="1">
          <a:blip r:embed="rId13">
            <a:extLst>
              <a:ext uri="{28A0092B-C50C-407E-A947-70E740481C1C}">
                <a14:useLocalDpi xmlns:a14="http://schemas.microsoft.com/office/drawing/2010/main" val="0"/>
              </a:ext>
            </a:extLst>
          </a:blip>
          <a:srcRect/>
          <a:stretch/>
        </p:blipFill>
        <p:spPr bwMode="auto">
          <a:xfrm>
            <a:off x="6434654" y="4699402"/>
            <a:ext cx="2281306" cy="17109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91168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8D95A7B-A8BE-1C3C-3C7E-BA286AB9F8E5}"/>
              </a:ext>
            </a:extLst>
          </p:cNvPr>
          <p:cNvSpPr>
            <a:spLocks noGrp="1"/>
          </p:cNvSpPr>
          <p:nvPr>
            <p:ph type="title"/>
          </p:nvPr>
        </p:nvSpPr>
        <p:spPr>
          <a:xfrm>
            <a:off x="231731" y="405581"/>
            <a:ext cx="8680537" cy="538163"/>
          </a:xfrm>
        </p:spPr>
        <p:txBody>
          <a:bodyPr>
            <a:normAutofit fontScale="90000"/>
          </a:bodyPr>
          <a:lstStyle/>
          <a:p>
            <a:pPr algn="ctr"/>
            <a:r>
              <a:rPr lang="it-IT" sz="4400" b="1" dirty="0"/>
              <a:t>COSA FARE PRIMA DEGLI ESAMI</a:t>
            </a:r>
          </a:p>
        </p:txBody>
      </p:sp>
      <p:sp>
        <p:nvSpPr>
          <p:cNvPr id="3" name="Segnaposto contenuto 2">
            <a:extLst>
              <a:ext uri="{FF2B5EF4-FFF2-40B4-BE49-F238E27FC236}">
                <a16:creationId xmlns:a16="http://schemas.microsoft.com/office/drawing/2014/main" id="{41E8386D-0253-FB24-D256-D2CCEDCA55CE}"/>
              </a:ext>
            </a:extLst>
          </p:cNvPr>
          <p:cNvSpPr>
            <a:spLocks noGrp="1"/>
          </p:cNvSpPr>
          <p:nvPr>
            <p:ph idx="1"/>
          </p:nvPr>
        </p:nvSpPr>
        <p:spPr>
          <a:xfrm>
            <a:off x="651355" y="1470304"/>
            <a:ext cx="7878870" cy="4090406"/>
          </a:xfrm>
        </p:spPr>
        <p:txBody>
          <a:bodyPr/>
          <a:lstStyle/>
          <a:p>
            <a:r>
              <a:rPr lang="it-IT" sz="2800" b="0" dirty="0"/>
              <a:t>Contattare il Centro Accoglienza e Inclusione (</a:t>
            </a:r>
            <a:r>
              <a:rPr lang="it-IT" sz="2800" b="0" dirty="0">
                <a:hlinkClick r:id="rId2" tooltip="mailto:cai@unipr.it"/>
              </a:rPr>
              <a:t>cai@unipr.it</a:t>
            </a:r>
            <a:r>
              <a:rPr lang="it-IT" sz="2800" b="0" dirty="0"/>
              <a:t>) o la prof.ssa Dolores Rollo (</a:t>
            </a:r>
            <a:r>
              <a:rPr lang="it-IT" sz="2800" b="0" dirty="0">
                <a:hlinkClick r:id="rId3" tooltip="mailto:dolores.rollo@unipr.it"/>
              </a:rPr>
              <a:t>dolores.rollo@unipr.it</a:t>
            </a:r>
            <a:r>
              <a:rPr lang="it-IT" sz="2800" b="0" dirty="0"/>
              <a:t>) per svolgere un colloquio conoscitivo e capire a quali misure compensative e dispensative si può aver accesso</a:t>
            </a:r>
          </a:p>
          <a:p>
            <a:r>
              <a:rPr lang="it-IT" sz="2800" b="0" dirty="0"/>
              <a:t>Inviare DIRETTAMENTI AI/ALLE DOCENTI la Scheda richiesta di esame personalizzato ALMENO 10 GIORNI LAVORATIVI PRIMA DELL'ESAME, mettendo in Cc l'indirizzo </a:t>
            </a:r>
            <a:r>
              <a:rPr lang="it-IT" sz="2800" b="0" dirty="0">
                <a:hlinkClick r:id="rId2" tooltip="mailto:cai@unipr.it"/>
              </a:rPr>
              <a:t>cai@unipr.it</a:t>
            </a:r>
            <a:r>
              <a:rPr lang="it-IT" sz="2800" b="0" dirty="0"/>
              <a:t> e referente </a:t>
            </a:r>
            <a:r>
              <a:rPr lang="it-IT" sz="2800" b="0"/>
              <a:t>di Dipartimento</a:t>
            </a:r>
            <a:endParaRPr lang="it-IT" sz="2800" b="0" dirty="0"/>
          </a:p>
        </p:txBody>
      </p:sp>
      <p:sp>
        <p:nvSpPr>
          <p:cNvPr id="4" name="Segnaposto numero diapositiva 3">
            <a:extLst>
              <a:ext uri="{FF2B5EF4-FFF2-40B4-BE49-F238E27FC236}">
                <a16:creationId xmlns:a16="http://schemas.microsoft.com/office/drawing/2014/main" id="{F6ABF60A-6EEB-B96A-38C9-B9476675F0B0}"/>
              </a:ext>
            </a:extLst>
          </p:cNvPr>
          <p:cNvSpPr>
            <a:spLocks noGrp="1"/>
          </p:cNvSpPr>
          <p:nvPr>
            <p:ph type="sldNum" sz="quarter" idx="12"/>
          </p:nvPr>
        </p:nvSpPr>
        <p:spPr/>
        <p:txBody>
          <a:bodyPr/>
          <a:lstStyle/>
          <a:p>
            <a:pPr>
              <a:defRPr/>
            </a:pPr>
            <a:fld id="{CB7398CE-CE7A-457F-A4F1-96AC41944671}" type="slidenum">
              <a:rPr lang="nb-NO"/>
              <a:pPr>
                <a:defRPr/>
              </a:pPr>
              <a:t>24</a:t>
            </a:fld>
            <a:endParaRPr lang="nb-NO" dirty="0"/>
          </a:p>
        </p:txBody>
      </p:sp>
      <p:sp>
        <p:nvSpPr>
          <p:cNvPr id="5" name="CasellaDiTesto 4">
            <a:extLst>
              <a:ext uri="{FF2B5EF4-FFF2-40B4-BE49-F238E27FC236}">
                <a16:creationId xmlns:a16="http://schemas.microsoft.com/office/drawing/2014/main" id="{5BA7E0BF-5EC5-5568-6E23-48F0662DF17B}"/>
              </a:ext>
            </a:extLst>
          </p:cNvPr>
          <p:cNvSpPr txBox="1"/>
          <p:nvPr/>
        </p:nvSpPr>
        <p:spPr>
          <a:xfrm>
            <a:off x="0" y="6160737"/>
            <a:ext cx="2052228" cy="1015663"/>
          </a:xfrm>
          <a:prstGeom prst="rect">
            <a:avLst/>
          </a:prstGeom>
          <a:noFill/>
        </p:spPr>
        <p:txBody>
          <a:bodyPr wrap="square" rtlCol="0">
            <a:spAutoFit/>
          </a:bodyPr>
          <a:lstStyle/>
          <a:p>
            <a:r>
              <a:rPr lang="it-IT" sz="1200" b="1" dirty="0">
                <a:solidFill>
                  <a:srgbClr val="AC956E">
                    <a:lumMod val="20000"/>
                    <a:lumOff val="80000"/>
                  </a:srgbClr>
                </a:solidFill>
                <a:latin typeface="Calibri" panose="020F0502020204030204" pitchFamily="34" charset="0"/>
                <a:cs typeface="Calibri" panose="020F0502020204030204" pitchFamily="34" charset="0"/>
              </a:rPr>
              <a:t>Piazzale San Francesco, 2</a:t>
            </a:r>
          </a:p>
          <a:p>
            <a:r>
              <a:rPr lang="it-IT" sz="1200" b="1" dirty="0">
                <a:solidFill>
                  <a:srgbClr val="FFC000"/>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cai@unipr.it</a:t>
            </a:r>
            <a:endParaRPr lang="it-IT" sz="1200" b="1" dirty="0">
              <a:solidFill>
                <a:srgbClr val="FFC000"/>
              </a:solidFill>
              <a:latin typeface="Calibri" panose="020F0502020204030204" pitchFamily="34" charset="0"/>
              <a:cs typeface="Calibri" panose="020F0502020204030204" pitchFamily="34" charset="0"/>
            </a:endParaRPr>
          </a:p>
          <a:p>
            <a:r>
              <a:rPr lang="it-IT" sz="1200"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http://cai.unipr.it/</a:t>
            </a:r>
            <a:endParaRPr lang="it-IT" sz="1200"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it-IT" sz="1200" b="1" dirty="0">
              <a:solidFill>
                <a:srgbClr val="FFC000"/>
              </a:solidFill>
              <a:latin typeface="Calibri" panose="020F0502020204030204" pitchFamily="34" charset="0"/>
              <a:cs typeface="Calibri" panose="020F0502020204030204" pitchFamily="34" charset="0"/>
            </a:endParaRPr>
          </a:p>
          <a:p>
            <a:endParaRPr lang="it-IT" sz="1200" b="1" dirty="0">
              <a:solidFill>
                <a:srgbClr val="FFC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89214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0E9ED2-156A-F845-B74C-FB2972FAAF2E}"/>
              </a:ext>
            </a:extLst>
          </p:cNvPr>
          <p:cNvSpPr>
            <a:spLocks noGrp="1"/>
          </p:cNvSpPr>
          <p:nvPr>
            <p:ph type="title"/>
          </p:nvPr>
        </p:nvSpPr>
        <p:spPr>
          <a:xfrm>
            <a:off x="171621" y="124025"/>
            <a:ext cx="4088383" cy="1685301"/>
          </a:xfrm>
          <a:solidFill>
            <a:schemeClr val="accent4"/>
          </a:solidFill>
        </p:spPr>
        <p:txBody>
          <a:bodyPr>
            <a:normAutofit fontScale="90000"/>
          </a:bodyPr>
          <a:lstStyle/>
          <a:p>
            <a:pPr algn="ctr" eaLnBrk="1" fontAlgn="auto" hangingPunct="1">
              <a:spcAft>
                <a:spcPts val="0"/>
              </a:spcAft>
              <a:defRPr/>
            </a:pPr>
            <a:br>
              <a:rPr lang="it-IT" b="1" dirty="0">
                <a:solidFill>
                  <a:srgbClr val="0070C0"/>
                </a:solidFill>
                <a:latin typeface="+mn-lt"/>
              </a:rPr>
            </a:br>
            <a:r>
              <a:rPr lang="it-IT" b="1" dirty="0">
                <a:solidFill>
                  <a:srgbClr val="0070C0"/>
                </a:solidFill>
                <a:latin typeface="+mn-lt"/>
              </a:rPr>
              <a:t>Tipi di </a:t>
            </a:r>
            <a:r>
              <a:rPr lang="it-IT" b="1" dirty="0" err="1">
                <a:solidFill>
                  <a:srgbClr val="0070C0"/>
                </a:solidFill>
                <a:latin typeface="+mn-lt"/>
              </a:rPr>
              <a:t>Counseling</a:t>
            </a:r>
            <a:r>
              <a:rPr lang="it-IT" b="1" dirty="0">
                <a:solidFill>
                  <a:srgbClr val="0070C0"/>
                </a:solidFill>
                <a:latin typeface="+mn-lt"/>
              </a:rPr>
              <a:t> psicologico offerti dal Servizio</a:t>
            </a:r>
            <a:br>
              <a:rPr lang="it-IT" b="1" dirty="0">
                <a:solidFill>
                  <a:srgbClr val="0070C0"/>
                </a:solidFill>
                <a:latin typeface="+mn-lt"/>
              </a:rPr>
            </a:br>
            <a:endParaRPr lang="it-IT" b="1" dirty="0">
              <a:solidFill>
                <a:srgbClr val="0070C0"/>
              </a:solidFill>
              <a:latin typeface="+mn-lt"/>
            </a:endParaRPr>
          </a:p>
        </p:txBody>
      </p:sp>
      <p:graphicFrame>
        <p:nvGraphicFramePr>
          <p:cNvPr id="35847" name="Segnaposto contenuto 2">
            <a:extLst>
              <a:ext uri="{FF2B5EF4-FFF2-40B4-BE49-F238E27FC236}">
                <a16:creationId xmlns:a16="http://schemas.microsoft.com/office/drawing/2014/main" id="{EBF496D5-8646-427D-A016-60BCFFA59F2A}"/>
              </a:ext>
            </a:extLst>
          </p:cNvPr>
          <p:cNvGraphicFramePr>
            <a:graphicFrameLocks noGrp="1"/>
          </p:cNvGraphicFramePr>
          <p:nvPr>
            <p:ph idx="1"/>
          </p:nvPr>
        </p:nvGraphicFramePr>
        <p:xfrm>
          <a:off x="251520" y="1825625"/>
          <a:ext cx="468052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5844" name="Picture 4" descr="C:\Users\Sara\Desktop\PPT X OPEN DAY\counseling 1 piano\101MSDCF\DSC04463.JPG">
            <a:extLst>
              <a:ext uri="{FF2B5EF4-FFF2-40B4-BE49-F238E27FC236}">
                <a16:creationId xmlns:a16="http://schemas.microsoft.com/office/drawing/2014/main" id="{86A2A4C9-602C-7B4C-A3D4-9B87E70FB39B}"/>
              </a:ext>
            </a:extLst>
          </p:cNvPr>
          <p:cNvPicPr>
            <a:picLocks noChangeAspect="1" noChangeArrowheads="1"/>
          </p:cNvPicPr>
          <p:nvPr/>
        </p:nvPicPr>
        <p:blipFill rotWithShape="1">
          <a:blip r:embed="rId7" cstate="print"/>
          <a:srcRect r="13562" b="-4"/>
          <a:stretch/>
        </p:blipFill>
        <p:spPr bwMode="auto">
          <a:xfrm>
            <a:off x="4696205" y="1"/>
            <a:ext cx="2639484"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scene3d>
            <a:camera prst="orthographicFront">
              <a:rot lat="0" lon="0" rev="0"/>
            </a:camera>
            <a:lightRig rig="glow" dir="t">
              <a:rot lat="0" lon="0" rev="14100000"/>
            </a:lightRig>
          </a:scene3d>
          <a:sp3d prstMaterial="softEdge"/>
        </p:spPr>
      </p:pic>
      <p:sp>
        <p:nvSpPr>
          <p:cNvPr id="3" name="Rettangolo 2"/>
          <p:cNvSpPr/>
          <p:nvPr/>
        </p:nvSpPr>
        <p:spPr>
          <a:xfrm>
            <a:off x="500333" y="6090575"/>
            <a:ext cx="5055078" cy="646331"/>
          </a:xfrm>
          <a:prstGeom prst="rect">
            <a:avLst/>
          </a:prstGeom>
        </p:spPr>
        <p:txBody>
          <a:bodyPr wrap="square">
            <a:spAutoFit/>
          </a:bodyPr>
          <a:lstStyle/>
          <a:p>
            <a:pPr indent="0" algn="ctr">
              <a:buFont typeface="Wingdings 2" pitchFamily="18" charset="2"/>
              <a:buNone/>
              <a:defRPr/>
            </a:pPr>
            <a:r>
              <a:rPr lang="it-IT" b="1" dirty="0">
                <a:effectLst>
                  <a:outerShdw blurRad="38100" dist="38100" dir="2700000" algn="tl">
                    <a:srgbClr val="000000">
                      <a:alpha val="43137"/>
                    </a:srgbClr>
                  </a:outerShdw>
                </a:effectLst>
              </a:rPr>
              <a:t>TUTTE LE TIPOLOGIE DI COUNSELING OFFERTE SONO GRATUITE</a:t>
            </a:r>
          </a:p>
        </p:txBody>
      </p:sp>
      <p:sp>
        <p:nvSpPr>
          <p:cNvPr id="4" name="Rettangolo 3"/>
          <p:cNvSpPr/>
          <p:nvPr/>
        </p:nvSpPr>
        <p:spPr>
          <a:xfrm>
            <a:off x="4572000" y="3828207"/>
            <a:ext cx="4572000" cy="2142125"/>
          </a:xfrm>
          <a:prstGeom prst="rect">
            <a:avLst/>
          </a:prstGeom>
        </p:spPr>
        <p:txBody>
          <a:bodyPr>
            <a:spAutoFit/>
          </a:bodyPr>
          <a:lstStyle/>
          <a:p>
            <a:pPr marL="136525" indent="0" algn="ctr">
              <a:spcBef>
                <a:spcPct val="20000"/>
              </a:spcBef>
              <a:buClr>
                <a:srgbClr val="F9F9F9"/>
              </a:buClr>
              <a:buSzPct val="65000"/>
              <a:buNone/>
              <a:defRPr/>
            </a:pPr>
            <a:r>
              <a:rPr lang="it-IT" b="1" dirty="0">
                <a:effectLst>
                  <a:outerShdw blurRad="38100" dist="38100" dir="2700000" algn="tl">
                    <a:srgbClr val="000000">
                      <a:alpha val="43137"/>
                    </a:srgbClr>
                  </a:outerShdw>
                </a:effectLst>
              </a:rPr>
              <a:t>Per informazioni e per fissare i colloqui di </a:t>
            </a:r>
            <a:r>
              <a:rPr lang="it-IT" b="1" dirty="0" err="1">
                <a:effectLst>
                  <a:outerShdw blurRad="38100" dist="38100" dir="2700000" algn="tl">
                    <a:srgbClr val="000000">
                      <a:alpha val="43137"/>
                    </a:srgbClr>
                  </a:outerShdw>
                </a:effectLst>
              </a:rPr>
              <a:t>counseling</a:t>
            </a:r>
            <a:r>
              <a:rPr lang="it-IT" b="1" dirty="0">
                <a:effectLst>
                  <a:outerShdw blurRad="38100" dist="38100" dir="2700000" algn="tl">
                    <a:srgbClr val="000000">
                      <a:alpha val="43137"/>
                    </a:srgbClr>
                  </a:outerShdw>
                </a:effectLst>
              </a:rPr>
              <a:t> è necessario contattare il servizio per </a:t>
            </a:r>
            <a:r>
              <a:rPr lang="it-IT" b="1" u="sng" dirty="0">
                <a:solidFill>
                  <a:srgbClr val="FFC000"/>
                </a:solidFill>
                <a:effectLst>
                  <a:outerShdw blurRad="38100" dist="38100" dir="2700000" algn="tl">
                    <a:srgbClr val="000000">
                      <a:alpha val="43137"/>
                    </a:srgbClr>
                  </a:outerShdw>
                </a:effectLst>
              </a:rPr>
              <a:t>e-mail</a:t>
            </a:r>
            <a:r>
              <a:rPr lang="it-IT" b="1" dirty="0"/>
              <a:t>.</a:t>
            </a:r>
          </a:p>
          <a:p>
            <a:pPr marL="547688" indent="-411163" algn="ctr">
              <a:spcBef>
                <a:spcPct val="20000"/>
              </a:spcBef>
              <a:buClr>
                <a:srgbClr val="F9F9F9"/>
              </a:buClr>
              <a:buSzPct val="65000"/>
              <a:defRPr/>
            </a:pPr>
            <a:endParaRPr lang="it-IT" sz="1000" b="1" dirty="0"/>
          </a:p>
          <a:p>
            <a:pPr marL="136525" indent="0" algn="ctr">
              <a:spcBef>
                <a:spcPct val="20000"/>
              </a:spcBef>
              <a:buClr>
                <a:srgbClr val="F9F9F9"/>
              </a:buClr>
              <a:buSzPct val="65000"/>
              <a:buNone/>
              <a:defRPr/>
            </a:pPr>
            <a:endParaRPr lang="it-IT" sz="1600" b="1" dirty="0"/>
          </a:p>
          <a:p>
            <a:pPr marL="547688" indent="-411163" algn="ctr">
              <a:spcBef>
                <a:spcPct val="20000"/>
              </a:spcBef>
              <a:buClr>
                <a:srgbClr val="F9F9F9"/>
              </a:buClr>
              <a:buSzPct val="65000"/>
              <a:defRPr/>
            </a:pPr>
            <a:r>
              <a:rPr lang="it-IT" sz="2000" b="1" dirty="0"/>
              <a:t>E-mail:</a:t>
            </a:r>
            <a:endParaRPr lang="it-IT" sz="2000" b="1" dirty="0">
              <a:solidFill>
                <a:srgbClr val="FF9900"/>
              </a:solidFill>
            </a:endParaRPr>
          </a:p>
          <a:p>
            <a:pPr marL="547688" indent="-411163" algn="ctr">
              <a:spcBef>
                <a:spcPct val="20000"/>
              </a:spcBef>
              <a:buClr>
                <a:srgbClr val="F9F9F9"/>
              </a:buClr>
              <a:buSzPct val="65000"/>
              <a:defRPr/>
            </a:pPr>
            <a:r>
              <a:rPr lang="it-IT" sz="2000" b="1" dirty="0">
                <a:solidFill>
                  <a:srgbClr val="FF9900"/>
                </a:solidFill>
              </a:rPr>
              <a:t>counseling@unipr.it</a:t>
            </a:r>
          </a:p>
        </p:txBody>
      </p:sp>
    </p:spTree>
    <p:extLst>
      <p:ext uri="{BB962C8B-B14F-4D97-AF65-F5344CB8AC3E}">
        <p14:creationId xmlns:p14="http://schemas.microsoft.com/office/powerpoint/2010/main" val="2173496846"/>
      </p:ext>
    </p:extLst>
  </p:cSld>
  <p:clrMapOvr>
    <a:masterClrMapping/>
  </p:clrMapOvr>
  <p:transition spd="slow" advClick="0" advTm="7677"/>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C05FDC7-943D-49AF-9480-A027F621A2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5103" y="3768119"/>
            <a:ext cx="3160632" cy="210654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uppo 12"/>
          <p:cNvGrpSpPr/>
          <p:nvPr/>
        </p:nvGrpSpPr>
        <p:grpSpPr>
          <a:xfrm>
            <a:off x="0" y="6150708"/>
            <a:ext cx="9144000" cy="765907"/>
            <a:chOff x="0" y="6150708"/>
            <a:chExt cx="9144000" cy="765907"/>
          </a:xfrm>
        </p:grpSpPr>
        <p:sp>
          <p:nvSpPr>
            <p:cNvPr id="5" name="Rettangolo 4"/>
            <p:cNvSpPr/>
            <p:nvPr/>
          </p:nvSpPr>
          <p:spPr>
            <a:xfrm>
              <a:off x="0" y="6150708"/>
              <a:ext cx="9144000" cy="765907"/>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9323" y="6287216"/>
              <a:ext cx="1547446" cy="492890"/>
            </a:xfrm>
            <a:prstGeom prst="rect">
              <a:avLst/>
            </a:prstGeom>
          </p:spPr>
        </p:pic>
      </p:grpSp>
      <p:sp>
        <p:nvSpPr>
          <p:cNvPr id="8" name="CasellaDiTesto 7"/>
          <p:cNvSpPr txBox="1"/>
          <p:nvPr/>
        </p:nvSpPr>
        <p:spPr>
          <a:xfrm>
            <a:off x="2494768" y="398566"/>
            <a:ext cx="4154472" cy="58477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lgn="ctr"/>
            <a:r>
              <a:rPr lang="it-IT" sz="3200" b="1" dirty="0">
                <a:solidFill>
                  <a:schemeClr val="accent1">
                    <a:lumMod val="50000"/>
                  </a:schemeClr>
                </a:solidFill>
              </a:rPr>
              <a:t>ASSISTENZA SANITARIA</a:t>
            </a:r>
          </a:p>
        </p:txBody>
      </p:sp>
      <p:sp>
        <p:nvSpPr>
          <p:cNvPr id="7" name="CasellaDiTesto 6"/>
          <p:cNvSpPr txBox="1"/>
          <p:nvPr/>
        </p:nvSpPr>
        <p:spPr>
          <a:xfrm>
            <a:off x="233823" y="983341"/>
            <a:ext cx="7761601" cy="3123932"/>
          </a:xfrm>
          <a:prstGeom prst="rect">
            <a:avLst/>
          </a:prstGeom>
          <a:noFill/>
        </p:spPr>
        <p:txBody>
          <a:bodyPr wrap="square" rtlCol="0">
            <a:spAutoFit/>
          </a:bodyPr>
          <a:lstStyle/>
          <a:p>
            <a:endParaRPr lang="it-IT" sz="1700" b="1" dirty="0">
              <a:solidFill>
                <a:schemeClr val="accent1">
                  <a:lumMod val="50000"/>
                </a:schemeClr>
              </a:solidFill>
            </a:endParaRPr>
          </a:p>
          <a:p>
            <a:r>
              <a:rPr lang="it-IT" sz="2000" b="1" i="0" dirty="0">
                <a:solidFill>
                  <a:srgbClr val="19191A"/>
                </a:solidFill>
                <a:effectLst/>
              </a:rPr>
              <a:t>Gli studenti e le studentesse</a:t>
            </a:r>
            <a:r>
              <a:rPr lang="it-IT" sz="2000" b="0" i="0" dirty="0">
                <a:solidFill>
                  <a:srgbClr val="19191A"/>
                </a:solidFill>
                <a:effectLst/>
              </a:rPr>
              <a:t> </a:t>
            </a:r>
            <a:r>
              <a:rPr lang="it-IT" sz="2000" b="1" i="0" dirty="0">
                <a:solidFill>
                  <a:srgbClr val="19191A"/>
                </a:solidFill>
                <a:effectLst/>
              </a:rPr>
              <a:t>fuori sede</a:t>
            </a:r>
            <a:r>
              <a:rPr lang="it-IT" sz="2000" b="0" i="0" dirty="0">
                <a:solidFill>
                  <a:srgbClr val="19191A"/>
                </a:solidFill>
                <a:effectLst/>
              </a:rPr>
              <a:t> dell’Università di Parma che non abbiano optato per la scelta del medico di medicina generale a Parma e che abbiano bisogno di assistenza sanitaria di base possono </a:t>
            </a:r>
            <a:r>
              <a:rPr lang="it-IT" sz="2000" b="1" i="0" dirty="0">
                <a:solidFill>
                  <a:srgbClr val="19191A"/>
                </a:solidFill>
                <a:effectLst/>
              </a:rPr>
              <a:t>rivolgersi</a:t>
            </a:r>
            <a:r>
              <a:rPr lang="it-IT" sz="2000" b="0" i="0" dirty="0">
                <a:solidFill>
                  <a:srgbClr val="19191A"/>
                </a:solidFill>
                <a:effectLst/>
              </a:rPr>
              <a:t> </a:t>
            </a:r>
            <a:r>
              <a:rPr lang="it-IT" sz="2000" b="1" i="0" dirty="0">
                <a:solidFill>
                  <a:srgbClr val="19191A"/>
                </a:solidFill>
                <a:effectLst/>
              </a:rPr>
              <a:t>gratuitamente</a:t>
            </a:r>
            <a:r>
              <a:rPr lang="it-IT" sz="2000" b="0" i="0" dirty="0">
                <a:solidFill>
                  <a:srgbClr val="19191A"/>
                </a:solidFill>
                <a:effectLst/>
              </a:rPr>
              <a:t> </a:t>
            </a:r>
            <a:r>
              <a:rPr lang="it-IT" sz="2000" b="1" i="0" dirty="0">
                <a:solidFill>
                  <a:srgbClr val="19191A"/>
                </a:solidFill>
                <a:effectLst/>
              </a:rPr>
              <a:t>a un elenco di medici di medicina generale del Distretto di Parma, per prestazioni sanitarie contingenti e non urgenti</a:t>
            </a:r>
            <a:r>
              <a:rPr lang="it-IT" sz="2000" b="0" i="0" dirty="0">
                <a:solidFill>
                  <a:srgbClr val="19191A"/>
                </a:solidFill>
                <a:effectLst/>
              </a:rPr>
              <a:t>.</a:t>
            </a:r>
            <a:r>
              <a:rPr lang="it-IT" sz="2000" b="1" dirty="0">
                <a:solidFill>
                  <a:schemeClr val="accent1">
                    <a:lumMod val="50000"/>
                  </a:schemeClr>
                </a:solidFill>
              </a:rPr>
              <a:t> </a:t>
            </a:r>
          </a:p>
          <a:p>
            <a:endParaRPr lang="it-IT" sz="2000" b="1" dirty="0">
              <a:solidFill>
                <a:schemeClr val="accent1">
                  <a:lumMod val="50000"/>
                </a:schemeClr>
              </a:solidFill>
            </a:endParaRPr>
          </a:p>
          <a:p>
            <a:endParaRPr lang="it-IT" sz="2000" b="1" dirty="0">
              <a:solidFill>
                <a:schemeClr val="accent1">
                  <a:lumMod val="50000"/>
                </a:schemeClr>
              </a:solidFill>
            </a:endParaRPr>
          </a:p>
          <a:p>
            <a:r>
              <a:rPr lang="it-IT" sz="2000" b="1" dirty="0">
                <a:solidFill>
                  <a:schemeClr val="accent1">
                    <a:lumMod val="50000"/>
                  </a:schemeClr>
                </a:solidFill>
              </a:rPr>
              <a:t>Elenco medici di medicina generale convenzionati:</a:t>
            </a:r>
          </a:p>
          <a:p>
            <a:r>
              <a:rPr lang="it-IT" sz="2000" b="1" dirty="0">
                <a:solidFill>
                  <a:schemeClr val="accent1">
                    <a:lumMod val="50000"/>
                  </a:schemeClr>
                </a:solidFill>
                <a:hlinkClick r:id="rId5"/>
              </a:rPr>
              <a:t>https://www.unipr.it/assistenza-sanitaria</a:t>
            </a:r>
            <a:r>
              <a:rPr lang="it-IT" sz="2000" b="1" dirty="0">
                <a:solidFill>
                  <a:schemeClr val="accent1">
                    <a:lumMod val="50000"/>
                  </a:schemeClr>
                </a:solidFill>
              </a:rPr>
              <a:t> </a:t>
            </a:r>
          </a:p>
        </p:txBody>
      </p:sp>
      <p:sp>
        <p:nvSpPr>
          <p:cNvPr id="10" name="Rettangolo 9"/>
          <p:cNvSpPr/>
          <p:nvPr/>
        </p:nvSpPr>
        <p:spPr>
          <a:xfrm>
            <a:off x="233823" y="6348995"/>
            <a:ext cx="1994200" cy="369332"/>
          </a:xfrm>
          <a:prstGeom prst="rect">
            <a:avLst/>
          </a:prstGeom>
        </p:spPr>
        <p:txBody>
          <a:bodyPr wrap="none">
            <a:spAutoFit/>
          </a:bodyPr>
          <a:lstStyle/>
          <a:p>
            <a:r>
              <a:rPr lang="it-IT" dirty="0">
                <a:solidFill>
                  <a:schemeClr val="bg1"/>
                </a:solidFill>
              </a:rPr>
              <a:t>Welcome Day 2023</a:t>
            </a:r>
          </a:p>
        </p:txBody>
      </p:sp>
    </p:spTree>
    <p:extLst>
      <p:ext uri="{BB962C8B-B14F-4D97-AF65-F5344CB8AC3E}">
        <p14:creationId xmlns:p14="http://schemas.microsoft.com/office/powerpoint/2010/main" val="41596483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po 12"/>
          <p:cNvGrpSpPr/>
          <p:nvPr/>
        </p:nvGrpSpPr>
        <p:grpSpPr>
          <a:xfrm>
            <a:off x="0" y="6150708"/>
            <a:ext cx="9144000" cy="765907"/>
            <a:chOff x="0" y="6150708"/>
            <a:chExt cx="9144000" cy="765907"/>
          </a:xfrm>
        </p:grpSpPr>
        <p:sp>
          <p:nvSpPr>
            <p:cNvPr id="5" name="Rettangolo 4"/>
            <p:cNvSpPr/>
            <p:nvPr/>
          </p:nvSpPr>
          <p:spPr>
            <a:xfrm>
              <a:off x="0" y="6150708"/>
              <a:ext cx="9144000" cy="765907"/>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9323" y="6287216"/>
              <a:ext cx="1547446" cy="492890"/>
            </a:xfrm>
            <a:prstGeom prst="rect">
              <a:avLst/>
            </a:prstGeom>
          </p:spPr>
        </p:pic>
      </p:grpSp>
      <p:sp>
        <p:nvSpPr>
          <p:cNvPr id="8" name="CasellaDiTesto 7"/>
          <p:cNvSpPr txBox="1"/>
          <p:nvPr/>
        </p:nvSpPr>
        <p:spPr>
          <a:xfrm>
            <a:off x="433045" y="236937"/>
            <a:ext cx="8036752" cy="107721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it-IT" sz="3200" b="1" cap="all" dirty="0">
                <a:solidFill>
                  <a:schemeClr val="accent1">
                    <a:lumMod val="50000"/>
                  </a:schemeClr>
                </a:solidFill>
              </a:rPr>
              <a:t>Crediti formativi per attività culturali, </a:t>
            </a:r>
          </a:p>
          <a:p>
            <a:r>
              <a:rPr lang="it-IT" sz="3200" b="1" cap="all" dirty="0">
                <a:solidFill>
                  <a:schemeClr val="accent1">
                    <a:lumMod val="50000"/>
                  </a:schemeClr>
                </a:solidFill>
              </a:rPr>
              <a:t>artistiche, sociali e sportive</a:t>
            </a:r>
          </a:p>
        </p:txBody>
      </p:sp>
      <p:sp>
        <p:nvSpPr>
          <p:cNvPr id="7" name="CasellaDiTesto 6"/>
          <p:cNvSpPr txBox="1"/>
          <p:nvPr/>
        </p:nvSpPr>
        <p:spPr>
          <a:xfrm>
            <a:off x="334059" y="1166718"/>
            <a:ext cx="8306509" cy="4847481"/>
          </a:xfrm>
          <a:prstGeom prst="rect">
            <a:avLst/>
          </a:prstGeom>
          <a:noFill/>
        </p:spPr>
        <p:txBody>
          <a:bodyPr wrap="square" rtlCol="0">
            <a:spAutoFit/>
          </a:bodyPr>
          <a:lstStyle/>
          <a:p>
            <a:endParaRPr lang="it-IT" sz="1600" dirty="0"/>
          </a:p>
          <a:p>
            <a:r>
              <a:rPr lang="it-IT" sz="1600" dirty="0">
                <a:solidFill>
                  <a:schemeClr val="accent1">
                    <a:lumMod val="50000"/>
                  </a:schemeClr>
                </a:solidFill>
              </a:rPr>
              <a:t>L’Ateneo riconosce, agli studenti dei corsi di studio che ne fanno richiesta, </a:t>
            </a:r>
          </a:p>
          <a:p>
            <a:r>
              <a:rPr lang="it-IT" b="1" dirty="0">
                <a:solidFill>
                  <a:srgbClr val="0070C0"/>
                </a:solidFill>
              </a:rPr>
              <a:t>crediti formativi universitari</a:t>
            </a:r>
            <a:r>
              <a:rPr lang="it-IT" sz="2400" b="1" dirty="0">
                <a:solidFill>
                  <a:srgbClr val="0070C0"/>
                </a:solidFill>
              </a:rPr>
              <a:t> </a:t>
            </a:r>
            <a:r>
              <a:rPr lang="it-IT" sz="1600" dirty="0">
                <a:solidFill>
                  <a:schemeClr val="accent1">
                    <a:lumMod val="50000"/>
                  </a:schemeClr>
                </a:solidFill>
              </a:rPr>
              <a:t>per le attività di libera partecipazione svolte in ambito </a:t>
            </a:r>
          </a:p>
          <a:p>
            <a:r>
              <a:rPr lang="it-IT" b="1" dirty="0">
                <a:solidFill>
                  <a:srgbClr val="0070C0"/>
                </a:solidFill>
              </a:rPr>
              <a:t>sportivo, culturale, social</a:t>
            </a:r>
            <a:endParaRPr lang="it-IT" dirty="0">
              <a:solidFill>
                <a:srgbClr val="0070C0"/>
              </a:solidFill>
            </a:endParaRPr>
          </a:p>
          <a:p>
            <a:endParaRPr lang="it-IT" dirty="0">
              <a:solidFill>
                <a:srgbClr val="0070C0"/>
              </a:solidFill>
            </a:endParaRPr>
          </a:p>
          <a:p>
            <a:r>
              <a:rPr lang="it-IT" b="1" dirty="0">
                <a:solidFill>
                  <a:srgbClr val="0070C0"/>
                </a:solidFill>
              </a:rPr>
              <a:t>6 CFU RICONOSCIUTI</a:t>
            </a:r>
          </a:p>
          <a:p>
            <a:endParaRPr lang="it-IT" b="1" dirty="0"/>
          </a:p>
          <a:p>
            <a:r>
              <a:rPr lang="it-IT" b="1" dirty="0">
                <a:solidFill>
                  <a:schemeClr val="accent1">
                    <a:lumMod val="50000"/>
                  </a:schemeClr>
                </a:solidFill>
              </a:rPr>
              <a:t>Info:</a:t>
            </a:r>
          </a:p>
          <a:p>
            <a:r>
              <a:rPr lang="it-IT" sz="1600" dirty="0">
                <a:solidFill>
                  <a:schemeClr val="accent1">
                    <a:lumMod val="50000"/>
                  </a:schemeClr>
                </a:solidFill>
              </a:rPr>
              <a:t>•    CUS PARMA per i crediti in ambito sportivo: </a:t>
            </a:r>
          </a:p>
          <a:p>
            <a:pPr lvl="1"/>
            <a:r>
              <a:rPr lang="it-IT" sz="1600" dirty="0">
                <a:hlinkClick r:id="rId4"/>
              </a:rPr>
              <a:t>http://www.cusparma.it</a:t>
            </a:r>
            <a:r>
              <a:rPr lang="it-IT" sz="1600" dirty="0"/>
              <a:t>  </a:t>
            </a:r>
          </a:p>
          <a:p>
            <a:r>
              <a:rPr lang="it-IT" sz="1600" dirty="0">
                <a:solidFill>
                  <a:schemeClr val="accent1">
                    <a:lumMod val="50000"/>
                  </a:schemeClr>
                </a:solidFill>
              </a:rPr>
              <a:t>•    CAPAS per i crediti in ambito artistico culturale: </a:t>
            </a:r>
          </a:p>
          <a:p>
            <a:pPr lvl="1"/>
            <a:r>
              <a:rPr lang="it-IT" sz="1600" dirty="0">
                <a:hlinkClick r:id="rId5"/>
              </a:rPr>
              <a:t>http://www.capas.unipr.it</a:t>
            </a:r>
            <a:r>
              <a:rPr lang="it-IT" sz="1600" dirty="0"/>
              <a:t>  </a:t>
            </a:r>
          </a:p>
          <a:p>
            <a:r>
              <a:rPr lang="it-IT" sz="1600" dirty="0">
                <a:solidFill>
                  <a:schemeClr val="accent1">
                    <a:lumMod val="50000"/>
                  </a:schemeClr>
                </a:solidFill>
              </a:rPr>
              <a:t>•    FORUM SOLIDARIET</a:t>
            </a:r>
            <a:r>
              <a:rPr lang="it-IT" sz="1600" dirty="0">
                <a:solidFill>
                  <a:schemeClr val="accent1">
                    <a:lumMod val="50000"/>
                  </a:schemeClr>
                </a:solidFill>
                <a:latin typeface="Calibri" panose="020F0502020204030204" pitchFamily="34" charset="0"/>
                <a:cs typeface="Calibri" panose="020F0502020204030204" pitchFamily="34" charset="0"/>
              </a:rPr>
              <a:t>À</a:t>
            </a:r>
            <a:r>
              <a:rPr lang="it-IT" sz="1600" dirty="0">
                <a:solidFill>
                  <a:schemeClr val="accent1">
                    <a:lumMod val="50000"/>
                  </a:schemeClr>
                </a:solidFill>
              </a:rPr>
              <a:t> per i crediti in ambito sociale: </a:t>
            </a:r>
          </a:p>
          <a:p>
            <a:pPr lvl="1"/>
            <a:r>
              <a:rPr lang="it-IT" sz="1600" dirty="0">
                <a:hlinkClick r:id="rId6"/>
              </a:rPr>
              <a:t>formazione@forumsolidarieta.it</a:t>
            </a:r>
            <a:r>
              <a:rPr lang="it-IT" sz="1600" dirty="0"/>
              <a:t>.</a:t>
            </a:r>
            <a:br>
              <a:rPr lang="it-IT" sz="1600" dirty="0"/>
            </a:br>
            <a:endParaRPr lang="it-IT" sz="1600" dirty="0"/>
          </a:p>
          <a:p>
            <a:r>
              <a:rPr lang="it-IT" b="1" dirty="0">
                <a:solidFill>
                  <a:schemeClr val="accent1">
                    <a:lumMod val="50000"/>
                  </a:schemeClr>
                </a:solidFill>
              </a:rPr>
              <a:t>REGOLAMENTO</a:t>
            </a:r>
          </a:p>
          <a:p>
            <a:r>
              <a:rPr lang="it-IT" sz="1600" dirty="0">
                <a:hlinkClick r:id="rId7"/>
              </a:rPr>
              <a:t>https://www.unipr.it/node/17128</a:t>
            </a:r>
            <a:r>
              <a:rPr lang="it-IT" sz="1600" dirty="0"/>
              <a:t> </a:t>
            </a:r>
            <a:endParaRPr lang="it-IT" sz="1700" b="1" dirty="0">
              <a:solidFill>
                <a:schemeClr val="accent1">
                  <a:lumMod val="50000"/>
                </a:schemeClr>
              </a:solidFill>
            </a:endParaRPr>
          </a:p>
          <a:p>
            <a:endParaRPr lang="it-IT" sz="1700" b="1" dirty="0">
              <a:solidFill>
                <a:schemeClr val="accent1">
                  <a:lumMod val="50000"/>
                </a:schemeClr>
              </a:solidFill>
            </a:endParaRPr>
          </a:p>
        </p:txBody>
      </p:sp>
      <p:sp>
        <p:nvSpPr>
          <p:cNvPr id="10" name="Rettangolo 9"/>
          <p:cNvSpPr/>
          <p:nvPr/>
        </p:nvSpPr>
        <p:spPr>
          <a:xfrm>
            <a:off x="233823" y="6348995"/>
            <a:ext cx="1994200" cy="369332"/>
          </a:xfrm>
          <a:prstGeom prst="rect">
            <a:avLst/>
          </a:prstGeom>
        </p:spPr>
        <p:txBody>
          <a:bodyPr wrap="none">
            <a:spAutoFit/>
          </a:bodyPr>
          <a:lstStyle/>
          <a:p>
            <a:r>
              <a:rPr lang="it-IT" dirty="0">
                <a:solidFill>
                  <a:schemeClr val="bg1"/>
                </a:solidFill>
              </a:rPr>
              <a:t>Welcome Day 2023</a:t>
            </a:r>
          </a:p>
        </p:txBody>
      </p:sp>
      <p:pic>
        <p:nvPicPr>
          <p:cNvPr id="3" name="Immagine 2" descr="Immagine che contiene persona, sport, gara di atletica, esterni&#10;&#10;Descrizione generata automaticamente">
            <a:extLst>
              <a:ext uri="{FF2B5EF4-FFF2-40B4-BE49-F238E27FC236}">
                <a16:creationId xmlns:a16="http://schemas.microsoft.com/office/drawing/2014/main" id="{E260EF8B-CC7A-4930-98E9-96CA96548C0F}"/>
              </a:ext>
            </a:extLst>
          </p:cNvPr>
          <p:cNvPicPr>
            <a:picLocks noChangeAspect="1"/>
          </p:cNvPicPr>
          <p:nvPr/>
        </p:nvPicPr>
        <p:blipFill>
          <a:blip r:embed="rId8"/>
          <a:stretch>
            <a:fillRect/>
          </a:stretch>
        </p:blipFill>
        <p:spPr>
          <a:xfrm>
            <a:off x="5865987" y="2062976"/>
            <a:ext cx="2943954" cy="4019478"/>
          </a:xfrm>
          <a:prstGeom prst="rect">
            <a:avLst/>
          </a:prstGeom>
        </p:spPr>
      </p:pic>
    </p:spTree>
    <p:extLst>
      <p:ext uri="{BB962C8B-B14F-4D97-AF65-F5344CB8AC3E}">
        <p14:creationId xmlns:p14="http://schemas.microsoft.com/office/powerpoint/2010/main" val="194950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additive="base">
                                        <p:cTn id="7"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additive="base">
                                        <p:cTn id="19"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anim calcmode="lin" valueType="num">
                                      <p:cBhvr additive="base">
                                        <p:cTn id="25" dur="500" fill="hold"/>
                                        <p:tgtEl>
                                          <p:spTgt spid="7">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anim calcmode="lin" valueType="num">
                                      <p:cBhvr additive="base">
                                        <p:cTn id="31" dur="500" fill="hold"/>
                                        <p:tgtEl>
                                          <p:spTgt spid="7">
                                            <p:txEl>
                                              <p:pRg st="7" end="7"/>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7">
                                            <p:txEl>
                                              <p:pRg st="8" end="8"/>
                                            </p:txEl>
                                          </p:spTgt>
                                        </p:tgtEl>
                                        <p:attrNameLst>
                                          <p:attrName>style.visibility</p:attrName>
                                        </p:attrNameLst>
                                      </p:cBhvr>
                                      <p:to>
                                        <p:strVal val="visible"/>
                                      </p:to>
                                    </p:set>
                                    <p:anim calcmode="lin" valueType="num">
                                      <p:cBhvr additive="base">
                                        <p:cTn id="37" dur="500" fill="hold"/>
                                        <p:tgtEl>
                                          <p:spTgt spid="7">
                                            <p:txEl>
                                              <p:pRg st="8" end="8"/>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anim calcmode="lin" valueType="num">
                                      <p:cBhvr additive="base">
                                        <p:cTn id="43" dur="500" fill="hold"/>
                                        <p:tgtEl>
                                          <p:spTgt spid="7">
                                            <p:txEl>
                                              <p:pRg st="9" end="9"/>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7">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7">
                                            <p:txEl>
                                              <p:pRg st="10" end="10"/>
                                            </p:txEl>
                                          </p:spTgt>
                                        </p:tgtEl>
                                        <p:attrNameLst>
                                          <p:attrName>style.visibility</p:attrName>
                                        </p:attrNameLst>
                                      </p:cBhvr>
                                      <p:to>
                                        <p:strVal val="visible"/>
                                      </p:to>
                                    </p:set>
                                    <p:anim calcmode="lin" valueType="num">
                                      <p:cBhvr additive="base">
                                        <p:cTn id="49" dur="500" fill="hold"/>
                                        <p:tgtEl>
                                          <p:spTgt spid="7">
                                            <p:txEl>
                                              <p:pRg st="10" end="10"/>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7">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7">
                                            <p:txEl>
                                              <p:pRg st="11" end="11"/>
                                            </p:txEl>
                                          </p:spTgt>
                                        </p:tgtEl>
                                        <p:attrNameLst>
                                          <p:attrName>style.visibility</p:attrName>
                                        </p:attrNameLst>
                                      </p:cBhvr>
                                      <p:to>
                                        <p:strVal val="visible"/>
                                      </p:to>
                                    </p:set>
                                    <p:anim calcmode="lin" valueType="num">
                                      <p:cBhvr additive="base">
                                        <p:cTn id="55" dur="500" fill="hold"/>
                                        <p:tgtEl>
                                          <p:spTgt spid="7">
                                            <p:txEl>
                                              <p:pRg st="11" end="11"/>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7">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7">
                                            <p:txEl>
                                              <p:pRg st="12" end="12"/>
                                            </p:txEl>
                                          </p:spTgt>
                                        </p:tgtEl>
                                        <p:attrNameLst>
                                          <p:attrName>style.visibility</p:attrName>
                                        </p:attrNameLst>
                                      </p:cBhvr>
                                      <p:to>
                                        <p:strVal val="visible"/>
                                      </p:to>
                                    </p:set>
                                    <p:anim calcmode="lin" valueType="num">
                                      <p:cBhvr additive="base">
                                        <p:cTn id="61" dur="500" fill="hold"/>
                                        <p:tgtEl>
                                          <p:spTgt spid="7">
                                            <p:txEl>
                                              <p:pRg st="12" end="12"/>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7">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7">
                                            <p:txEl>
                                              <p:pRg st="13" end="13"/>
                                            </p:txEl>
                                          </p:spTgt>
                                        </p:tgtEl>
                                        <p:attrNameLst>
                                          <p:attrName>style.visibility</p:attrName>
                                        </p:attrNameLst>
                                      </p:cBhvr>
                                      <p:to>
                                        <p:strVal val="visible"/>
                                      </p:to>
                                    </p:set>
                                    <p:anim calcmode="lin" valueType="num">
                                      <p:cBhvr additive="base">
                                        <p:cTn id="67" dur="500" fill="hold"/>
                                        <p:tgtEl>
                                          <p:spTgt spid="7">
                                            <p:txEl>
                                              <p:pRg st="13" end="13"/>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7">
                                            <p:txEl>
                                              <p:pRg st="13" end="13"/>
                                            </p:txEl>
                                          </p:spTgt>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nodeType="clickEffect">
                                  <p:stCondLst>
                                    <p:cond delay="0"/>
                                  </p:stCondLst>
                                  <p:childTnLst>
                                    <p:set>
                                      <p:cBhvr>
                                        <p:cTn id="72" dur="1" fill="hold">
                                          <p:stCondLst>
                                            <p:cond delay="0"/>
                                          </p:stCondLst>
                                        </p:cTn>
                                        <p:tgtEl>
                                          <p:spTgt spid="7">
                                            <p:txEl>
                                              <p:pRg st="14" end="14"/>
                                            </p:txEl>
                                          </p:spTgt>
                                        </p:tgtEl>
                                        <p:attrNameLst>
                                          <p:attrName>style.visibility</p:attrName>
                                        </p:attrNameLst>
                                      </p:cBhvr>
                                      <p:to>
                                        <p:strVal val="visible"/>
                                      </p:to>
                                    </p:set>
                                    <p:anim calcmode="lin" valueType="num">
                                      <p:cBhvr additive="base">
                                        <p:cTn id="73" dur="500" fill="hold"/>
                                        <p:tgtEl>
                                          <p:spTgt spid="7">
                                            <p:txEl>
                                              <p:pRg st="14" end="14"/>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7">
                                            <p:txEl>
                                              <p:pRg st="14" end="14"/>
                                            </p:txEl>
                                          </p:spTgt>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nodeType="clickEffect">
                                  <p:stCondLst>
                                    <p:cond delay="0"/>
                                  </p:stCondLst>
                                  <p:childTnLst>
                                    <p:set>
                                      <p:cBhvr>
                                        <p:cTn id="78" dur="1" fill="hold">
                                          <p:stCondLst>
                                            <p:cond delay="0"/>
                                          </p:stCondLst>
                                        </p:cTn>
                                        <p:tgtEl>
                                          <p:spTgt spid="7">
                                            <p:txEl>
                                              <p:pRg st="15" end="15"/>
                                            </p:txEl>
                                          </p:spTgt>
                                        </p:tgtEl>
                                        <p:attrNameLst>
                                          <p:attrName>style.visibility</p:attrName>
                                        </p:attrNameLst>
                                      </p:cBhvr>
                                      <p:to>
                                        <p:strVal val="visible"/>
                                      </p:to>
                                    </p:set>
                                    <p:anim calcmode="lin" valueType="num">
                                      <p:cBhvr additive="base">
                                        <p:cTn id="79" dur="500" fill="hold"/>
                                        <p:tgtEl>
                                          <p:spTgt spid="7">
                                            <p:txEl>
                                              <p:pRg st="15" end="15"/>
                                            </p:txEl>
                                          </p:spTgt>
                                        </p:tgtEl>
                                        <p:attrNameLst>
                                          <p:attrName>ppt_x</p:attrName>
                                        </p:attrNameLst>
                                      </p:cBhvr>
                                      <p:tavLst>
                                        <p:tav tm="0">
                                          <p:val>
                                            <p:strVal val="0-#ppt_w/2"/>
                                          </p:val>
                                        </p:tav>
                                        <p:tav tm="100000">
                                          <p:val>
                                            <p:strVal val="#ppt_x"/>
                                          </p:val>
                                        </p:tav>
                                      </p:tavLst>
                                    </p:anim>
                                    <p:anim calcmode="lin" valueType="num">
                                      <p:cBhvr additive="base">
                                        <p:cTn id="80" dur="500" fill="hold"/>
                                        <p:tgtEl>
                                          <p:spTgt spid="7">
                                            <p:txEl>
                                              <p:pRg st="15" end="1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po 12"/>
          <p:cNvGrpSpPr/>
          <p:nvPr/>
        </p:nvGrpSpPr>
        <p:grpSpPr>
          <a:xfrm>
            <a:off x="0" y="6150708"/>
            <a:ext cx="9144000" cy="765907"/>
            <a:chOff x="0" y="6150708"/>
            <a:chExt cx="9144000" cy="765907"/>
          </a:xfrm>
        </p:grpSpPr>
        <p:sp>
          <p:nvSpPr>
            <p:cNvPr id="5" name="Rettangolo 4"/>
            <p:cNvSpPr/>
            <p:nvPr/>
          </p:nvSpPr>
          <p:spPr>
            <a:xfrm>
              <a:off x="0" y="6150708"/>
              <a:ext cx="9144000" cy="765907"/>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9323" y="6287216"/>
              <a:ext cx="1547446" cy="492890"/>
            </a:xfrm>
            <a:prstGeom prst="rect">
              <a:avLst/>
            </a:prstGeom>
          </p:spPr>
        </p:pic>
      </p:grpSp>
      <p:sp>
        <p:nvSpPr>
          <p:cNvPr id="8" name="CasellaDiTesto 7"/>
          <p:cNvSpPr txBox="1"/>
          <p:nvPr/>
        </p:nvSpPr>
        <p:spPr>
          <a:xfrm>
            <a:off x="88777" y="209420"/>
            <a:ext cx="8753381" cy="1569660"/>
          </a:xfrm>
          <a:prstGeom prst="rect">
            <a:avLst/>
          </a:prstGeom>
          <a:noFill/>
          <a:ln>
            <a:noFill/>
          </a:ln>
          <a:effectLst>
            <a:outerShdw blurRad="44450" dist="27940" sx="1000" sy="1000" algn="ctr">
              <a:srgbClr val="000000"/>
            </a:outerShdw>
          </a:effectLst>
        </p:spPr>
        <p:txBody>
          <a:bodyPr wrap="square" rtlCol="0">
            <a:spAutoFit/>
          </a:bodyPr>
          <a:lstStyle/>
          <a:p>
            <a:pPr algn="ctr"/>
            <a:r>
              <a:rPr lang="it-IT" sz="3200" b="1" dirty="0">
                <a:solidFill>
                  <a:schemeClr val="accent1">
                    <a:lumMod val="50000"/>
                  </a:schemeClr>
                </a:solidFill>
              </a:rPr>
              <a:t>FACCIAMO QUADRATO</a:t>
            </a:r>
          </a:p>
          <a:p>
            <a:pPr algn="ctr"/>
            <a:r>
              <a:rPr lang="it-IT" sz="3200" b="1" dirty="0">
                <a:solidFill>
                  <a:srgbClr val="FFC000"/>
                </a:solidFill>
              </a:rPr>
              <a:t>#UniprSostenibile</a:t>
            </a:r>
          </a:p>
          <a:p>
            <a:endParaRPr lang="it-IT" sz="3200" b="1" dirty="0">
              <a:solidFill>
                <a:schemeClr val="accent1">
                  <a:lumMod val="50000"/>
                </a:schemeClr>
              </a:solidFill>
            </a:endParaRPr>
          </a:p>
        </p:txBody>
      </p:sp>
      <p:sp>
        <p:nvSpPr>
          <p:cNvPr id="12" name="Rettangolo 11"/>
          <p:cNvSpPr/>
          <p:nvPr/>
        </p:nvSpPr>
        <p:spPr>
          <a:xfrm>
            <a:off x="233823" y="6348995"/>
            <a:ext cx="1994200" cy="369332"/>
          </a:xfrm>
          <a:prstGeom prst="rect">
            <a:avLst/>
          </a:prstGeom>
        </p:spPr>
        <p:txBody>
          <a:bodyPr wrap="none">
            <a:spAutoFit/>
          </a:bodyPr>
          <a:lstStyle/>
          <a:p>
            <a:r>
              <a:rPr lang="it-IT" dirty="0">
                <a:solidFill>
                  <a:schemeClr val="bg1"/>
                </a:solidFill>
              </a:rPr>
              <a:t>Welcome Day 2023</a:t>
            </a:r>
          </a:p>
        </p:txBody>
      </p:sp>
      <p:sp>
        <p:nvSpPr>
          <p:cNvPr id="14" name="CasellaDiTesto 13"/>
          <p:cNvSpPr txBox="1"/>
          <p:nvPr/>
        </p:nvSpPr>
        <p:spPr>
          <a:xfrm>
            <a:off x="437322" y="1464095"/>
            <a:ext cx="4096620" cy="307777"/>
          </a:xfrm>
          <a:prstGeom prst="rect">
            <a:avLst/>
          </a:prstGeom>
          <a:noFill/>
        </p:spPr>
        <p:txBody>
          <a:bodyPr wrap="square" rtlCol="0">
            <a:spAutoFit/>
          </a:bodyPr>
          <a:lstStyle/>
          <a:p>
            <a:r>
              <a:rPr lang="it-IT" sz="1400" dirty="0">
                <a:solidFill>
                  <a:schemeClr val="accent1">
                    <a:lumMod val="50000"/>
                  </a:schemeClr>
                </a:solidFill>
              </a:rPr>
              <a:t>          </a:t>
            </a:r>
          </a:p>
        </p:txBody>
      </p:sp>
      <p:sp>
        <p:nvSpPr>
          <p:cNvPr id="2" name="Rettangolo 1"/>
          <p:cNvSpPr/>
          <p:nvPr/>
        </p:nvSpPr>
        <p:spPr>
          <a:xfrm>
            <a:off x="2943788" y="6325536"/>
            <a:ext cx="4667534"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100" dirty="0">
              <a:solidFill>
                <a:schemeClr val="bg1"/>
              </a:solidFill>
            </a:endParaRPr>
          </a:p>
        </p:txBody>
      </p:sp>
      <p:sp>
        <p:nvSpPr>
          <p:cNvPr id="24" name="CasellaDiTesto 23">
            <a:extLst>
              <a:ext uri="{FF2B5EF4-FFF2-40B4-BE49-F238E27FC236}">
                <a16:creationId xmlns:a16="http://schemas.microsoft.com/office/drawing/2014/main" id="{E56D7750-09F3-4C47-BFDB-99060366456B}"/>
              </a:ext>
            </a:extLst>
          </p:cNvPr>
          <p:cNvSpPr txBox="1"/>
          <p:nvPr/>
        </p:nvSpPr>
        <p:spPr>
          <a:xfrm>
            <a:off x="2943788" y="1270682"/>
            <a:ext cx="5436732" cy="5078313"/>
          </a:xfrm>
          <a:prstGeom prst="rect">
            <a:avLst/>
          </a:prstGeom>
          <a:noFill/>
        </p:spPr>
        <p:txBody>
          <a:bodyPr wrap="square">
            <a:spAutoFit/>
          </a:bodyPr>
          <a:lstStyle/>
          <a:p>
            <a:pPr>
              <a:buSzPts val="1000"/>
              <a:tabLst>
                <a:tab pos="457200" algn="l"/>
              </a:tabLst>
            </a:pPr>
            <a:r>
              <a:rPr lang="it-IT" dirty="0">
                <a:solidFill>
                  <a:srgbClr val="000000"/>
                </a:solidFill>
                <a:effectLst/>
                <a:ea typeface="Times New Roman" panose="02020603050405020304" pitchFamily="18" charset="0"/>
              </a:rPr>
              <a:t>Facciamo quadrato è la campagna di sensibilizzazione che l'Ateneo ha avviato proprio sui temi della sostenibilità.</a:t>
            </a:r>
            <a:endParaRPr lang="it-IT" dirty="0">
              <a:solidFill>
                <a:srgbClr val="000000"/>
              </a:solidFill>
              <a:effectLst/>
              <a:ea typeface="Calibri" panose="020F0502020204030204" pitchFamily="34" charset="0"/>
            </a:endParaRPr>
          </a:p>
          <a:p>
            <a:pPr>
              <a:buSzPts val="1000"/>
              <a:tabLst>
                <a:tab pos="457200" algn="l"/>
              </a:tabLst>
            </a:pPr>
            <a:endParaRPr lang="it-IT" dirty="0">
              <a:solidFill>
                <a:srgbClr val="000000"/>
              </a:solidFill>
              <a:effectLst/>
              <a:ea typeface="Times New Roman" panose="02020603050405020304" pitchFamily="18" charset="0"/>
            </a:endParaRPr>
          </a:p>
          <a:p>
            <a:pPr>
              <a:buSzPts val="1000"/>
              <a:tabLst>
                <a:tab pos="457200" algn="l"/>
              </a:tabLst>
            </a:pPr>
            <a:r>
              <a:rPr lang="it-IT" dirty="0">
                <a:solidFill>
                  <a:srgbClr val="000000"/>
                </a:solidFill>
                <a:effectLst/>
                <a:ea typeface="Times New Roman" panose="02020603050405020304" pitchFamily="18" charset="0"/>
              </a:rPr>
              <a:t>Nel corso della vita universitaria avrai modo di conoscere nel dettaglio quanto si sta facendo su temi quali mobilità, verde, rifiuti, utilizzo delle risorse, ecc.</a:t>
            </a:r>
            <a:endParaRPr lang="it-IT" dirty="0">
              <a:solidFill>
                <a:srgbClr val="000000"/>
              </a:solidFill>
              <a:effectLst/>
              <a:ea typeface="Calibri" panose="020F0502020204030204" pitchFamily="34" charset="0"/>
            </a:endParaRPr>
          </a:p>
          <a:p>
            <a:pPr lvl="0">
              <a:buSzPts val="1000"/>
              <a:tabLst>
                <a:tab pos="457200" algn="l"/>
              </a:tabLst>
            </a:pPr>
            <a:endParaRPr lang="it-IT" dirty="0">
              <a:solidFill>
                <a:srgbClr val="000000"/>
              </a:solidFill>
              <a:effectLst/>
              <a:ea typeface="Times New Roman" panose="02020603050405020304" pitchFamily="18" charset="0"/>
            </a:endParaRPr>
          </a:p>
          <a:p>
            <a:pPr lvl="0">
              <a:buSzPts val="1000"/>
              <a:tabLst>
                <a:tab pos="457200" algn="l"/>
              </a:tabLst>
            </a:pPr>
            <a:r>
              <a:rPr lang="it-IT" dirty="0">
                <a:solidFill>
                  <a:srgbClr val="000000"/>
                </a:solidFill>
                <a:effectLst/>
                <a:ea typeface="Times New Roman" panose="02020603050405020304" pitchFamily="18" charset="0"/>
              </a:rPr>
              <a:t>Basta poco per iniziare con il piede giusto e contribuire a </a:t>
            </a:r>
            <a:r>
              <a:rPr lang="it-IT" b="1" dirty="0">
                <a:solidFill>
                  <a:srgbClr val="000000"/>
                </a:solidFill>
                <a:effectLst/>
                <a:ea typeface="Times New Roman" panose="02020603050405020304" pitchFamily="18" charset="0"/>
              </a:rPr>
              <a:t>fare la differenza! </a:t>
            </a:r>
            <a:r>
              <a:rPr lang="it-IT" dirty="0">
                <a:solidFill>
                  <a:srgbClr val="000000"/>
                </a:solidFill>
                <a:effectLst/>
                <a:ea typeface="Times New Roman" panose="02020603050405020304" pitchFamily="18" charset="0"/>
              </a:rPr>
              <a:t>Presta attenzione ai rifiuti che produci, differenziandoli attentamente e collocandoli negli appositi contenitori che troverai posizionati in tutte le sedi dell’Ateneo…</a:t>
            </a:r>
            <a:endParaRPr lang="it-IT" dirty="0">
              <a:solidFill>
                <a:srgbClr val="000000"/>
              </a:solidFill>
              <a:effectLst/>
              <a:ea typeface="Calibri" panose="020F0502020204030204" pitchFamily="34" charset="0"/>
            </a:endParaRPr>
          </a:p>
          <a:p>
            <a:pPr lvl="0">
              <a:buSzPts val="1000"/>
              <a:tabLst>
                <a:tab pos="457200" algn="l"/>
              </a:tabLst>
            </a:pPr>
            <a:endParaRPr lang="it-IT" dirty="0">
              <a:solidFill>
                <a:srgbClr val="000000"/>
              </a:solidFill>
              <a:effectLst/>
              <a:ea typeface="Times New Roman" panose="02020603050405020304" pitchFamily="18" charset="0"/>
            </a:endParaRPr>
          </a:p>
          <a:p>
            <a:pPr lvl="0">
              <a:buSzPts val="1000"/>
              <a:tabLst>
                <a:tab pos="457200" algn="l"/>
              </a:tabLst>
            </a:pPr>
            <a:r>
              <a:rPr lang="it-IT" dirty="0">
                <a:solidFill>
                  <a:srgbClr val="000000"/>
                </a:solidFill>
                <a:effectLst/>
                <a:ea typeface="Times New Roman" panose="02020603050405020304" pitchFamily="18" charset="0"/>
              </a:rPr>
              <a:t>…e non dimenticarti di rimanere informato/a su questi temi, la </a:t>
            </a:r>
            <a:r>
              <a:rPr lang="it-IT" dirty="0">
                <a:solidFill>
                  <a:srgbClr val="000000"/>
                </a:solidFill>
                <a:ea typeface="Times New Roman" panose="02020603050405020304" pitchFamily="18" charset="0"/>
              </a:rPr>
              <a:t>tua</a:t>
            </a:r>
            <a:r>
              <a:rPr lang="it-IT" dirty="0">
                <a:solidFill>
                  <a:srgbClr val="000000"/>
                </a:solidFill>
                <a:effectLst/>
                <a:ea typeface="Times New Roman" panose="02020603050405020304" pitchFamily="18" charset="0"/>
              </a:rPr>
              <a:t> formazione e il tuo futuro passano anche da qui!</a:t>
            </a:r>
            <a:endParaRPr lang="it-IT" dirty="0">
              <a:solidFill>
                <a:srgbClr val="000000"/>
              </a:solidFill>
              <a:effectLst/>
              <a:ea typeface="Calibri" panose="020F0502020204030204" pitchFamily="34" charset="0"/>
            </a:endParaRPr>
          </a:p>
          <a:p>
            <a:endParaRPr lang="it-IT" dirty="0"/>
          </a:p>
        </p:txBody>
      </p:sp>
      <p:pic>
        <p:nvPicPr>
          <p:cNvPr id="4" name="Immagine 3">
            <a:extLst>
              <a:ext uri="{FF2B5EF4-FFF2-40B4-BE49-F238E27FC236}">
                <a16:creationId xmlns:a16="http://schemas.microsoft.com/office/drawing/2014/main" id="{31CB5300-412D-493A-991D-EA6EBEFC38F1}"/>
              </a:ext>
            </a:extLst>
          </p:cNvPr>
          <p:cNvPicPr>
            <a:picLocks noChangeAspect="1"/>
          </p:cNvPicPr>
          <p:nvPr/>
        </p:nvPicPr>
        <p:blipFill>
          <a:blip r:embed="rId4"/>
          <a:stretch>
            <a:fillRect/>
          </a:stretch>
        </p:blipFill>
        <p:spPr>
          <a:xfrm>
            <a:off x="437322" y="1763346"/>
            <a:ext cx="2325948" cy="3322783"/>
          </a:xfrm>
          <a:prstGeom prst="rect">
            <a:avLst/>
          </a:prstGeom>
        </p:spPr>
      </p:pic>
    </p:spTree>
    <p:extLst>
      <p:ext uri="{BB962C8B-B14F-4D97-AF65-F5344CB8AC3E}">
        <p14:creationId xmlns:p14="http://schemas.microsoft.com/office/powerpoint/2010/main" val="10356877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po 12"/>
          <p:cNvGrpSpPr/>
          <p:nvPr/>
        </p:nvGrpSpPr>
        <p:grpSpPr>
          <a:xfrm>
            <a:off x="0" y="6150708"/>
            <a:ext cx="9144000" cy="765907"/>
            <a:chOff x="0" y="6150708"/>
            <a:chExt cx="9144000" cy="765907"/>
          </a:xfrm>
        </p:grpSpPr>
        <p:sp>
          <p:nvSpPr>
            <p:cNvPr id="5" name="Rettangolo 4"/>
            <p:cNvSpPr/>
            <p:nvPr/>
          </p:nvSpPr>
          <p:spPr>
            <a:xfrm>
              <a:off x="0" y="6150708"/>
              <a:ext cx="9144000" cy="765907"/>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9323" y="6287216"/>
              <a:ext cx="1547446" cy="492890"/>
            </a:xfrm>
            <a:prstGeom prst="rect">
              <a:avLst/>
            </a:prstGeom>
          </p:spPr>
        </p:pic>
      </p:grpSp>
      <p:sp>
        <p:nvSpPr>
          <p:cNvPr id="8" name="CasellaDiTesto 7"/>
          <p:cNvSpPr txBox="1"/>
          <p:nvPr/>
        </p:nvSpPr>
        <p:spPr>
          <a:xfrm>
            <a:off x="588701" y="338419"/>
            <a:ext cx="7598535" cy="58477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it-IT" sz="3200" b="1" dirty="0">
                <a:solidFill>
                  <a:schemeClr val="accent1">
                    <a:lumMod val="50000"/>
                  </a:schemeClr>
                </a:solidFill>
              </a:rPr>
              <a:t>RESTA SEMPRE IN CONTATTO CON NOI</a:t>
            </a:r>
          </a:p>
        </p:txBody>
      </p:sp>
      <p:sp>
        <p:nvSpPr>
          <p:cNvPr id="69" name="CasellaDiTesto 68"/>
          <p:cNvSpPr txBox="1"/>
          <p:nvPr/>
        </p:nvSpPr>
        <p:spPr>
          <a:xfrm>
            <a:off x="353683" y="1712934"/>
            <a:ext cx="4442901" cy="3416320"/>
          </a:xfrm>
          <a:prstGeom prst="rect">
            <a:avLst/>
          </a:prstGeom>
          <a:noFill/>
        </p:spPr>
        <p:txBody>
          <a:bodyPr wrap="square" rtlCol="0">
            <a:spAutoFit/>
          </a:bodyPr>
          <a:lstStyle/>
          <a:p>
            <a:r>
              <a:rPr lang="it-IT" sz="2000" b="1" dirty="0">
                <a:solidFill>
                  <a:schemeClr val="accent1">
                    <a:lumMod val="50000"/>
                  </a:schemeClr>
                </a:solidFill>
              </a:rPr>
              <a:t>SITO DELL’UNIVERSITÀ</a:t>
            </a:r>
          </a:p>
          <a:p>
            <a:r>
              <a:rPr lang="it-IT" sz="2000" b="1" dirty="0">
                <a:solidFill>
                  <a:schemeClr val="accent1">
                    <a:lumMod val="50000"/>
                  </a:schemeClr>
                </a:solidFill>
                <a:hlinkClick r:id="rId4"/>
              </a:rPr>
              <a:t>www.unipr.it</a:t>
            </a:r>
            <a:r>
              <a:rPr lang="it-IT" sz="2000" b="1" dirty="0">
                <a:solidFill>
                  <a:schemeClr val="accent1">
                    <a:lumMod val="50000"/>
                  </a:schemeClr>
                </a:solidFill>
              </a:rPr>
              <a:t> </a:t>
            </a:r>
          </a:p>
          <a:p>
            <a:endParaRPr lang="it-IT" sz="2000" b="1" dirty="0">
              <a:solidFill>
                <a:schemeClr val="accent1">
                  <a:lumMod val="50000"/>
                </a:schemeClr>
              </a:solidFill>
            </a:endParaRPr>
          </a:p>
          <a:p>
            <a:r>
              <a:rPr lang="it-IT" sz="2000" b="1" dirty="0">
                <a:solidFill>
                  <a:schemeClr val="accent1">
                    <a:lumMod val="50000"/>
                  </a:schemeClr>
                </a:solidFill>
              </a:rPr>
              <a:t>SITO DEL DIPARTIMENTO DI </a:t>
            </a:r>
            <a:r>
              <a:rPr lang="it-IT" b="1" dirty="0"/>
              <a:t>Scienze Chimiche, della Vita e della Sostenibilità Ambientale</a:t>
            </a:r>
          </a:p>
          <a:p>
            <a:r>
              <a:rPr lang="it-IT" sz="2000" b="1" dirty="0">
                <a:solidFill>
                  <a:schemeClr val="accent1">
                    <a:lumMod val="50000"/>
                  </a:schemeClr>
                </a:solidFill>
                <a:hlinkClick r:id="rId5"/>
              </a:rPr>
              <a:t>https://scvsa.unipr.it/it</a:t>
            </a:r>
            <a:r>
              <a:rPr lang="it-IT" sz="2000" b="1" dirty="0">
                <a:solidFill>
                  <a:schemeClr val="accent1">
                    <a:lumMod val="50000"/>
                  </a:schemeClr>
                </a:solidFill>
              </a:rPr>
              <a:t> </a:t>
            </a:r>
          </a:p>
          <a:p>
            <a:endParaRPr lang="it-IT" sz="2000" b="1" dirty="0">
              <a:solidFill>
                <a:schemeClr val="accent1">
                  <a:lumMod val="50000"/>
                </a:schemeClr>
              </a:solidFill>
            </a:endParaRPr>
          </a:p>
          <a:p>
            <a:r>
              <a:rPr lang="it-IT" sz="2000" b="1" dirty="0">
                <a:solidFill>
                  <a:schemeClr val="accent1">
                    <a:lumMod val="50000"/>
                  </a:schemeClr>
                </a:solidFill>
              </a:rPr>
              <a:t>SITO DEL CORSO DI LAUREA IN BIOLOGIA</a:t>
            </a:r>
          </a:p>
          <a:p>
            <a:r>
              <a:rPr lang="it-IT" sz="2000" b="1" dirty="0">
                <a:solidFill>
                  <a:schemeClr val="accent1">
                    <a:lumMod val="50000"/>
                  </a:schemeClr>
                </a:solidFill>
                <a:hlinkClick r:id="rId6"/>
              </a:rPr>
              <a:t>https://corsi.unipr.it/cdl-bio</a:t>
            </a:r>
            <a:r>
              <a:rPr lang="it-IT" sz="2000" b="1" dirty="0">
                <a:solidFill>
                  <a:schemeClr val="accent1">
                    <a:lumMod val="50000"/>
                  </a:schemeClr>
                </a:solidFill>
              </a:rPr>
              <a:t> </a:t>
            </a:r>
          </a:p>
        </p:txBody>
      </p:sp>
      <p:sp>
        <p:nvSpPr>
          <p:cNvPr id="83" name="Rettangolo 82"/>
          <p:cNvSpPr/>
          <p:nvPr/>
        </p:nvSpPr>
        <p:spPr>
          <a:xfrm>
            <a:off x="233823" y="6348995"/>
            <a:ext cx="1994200" cy="369332"/>
          </a:xfrm>
          <a:prstGeom prst="rect">
            <a:avLst/>
          </a:prstGeom>
        </p:spPr>
        <p:txBody>
          <a:bodyPr wrap="none">
            <a:spAutoFit/>
          </a:bodyPr>
          <a:lstStyle/>
          <a:p>
            <a:r>
              <a:rPr lang="it-IT" dirty="0">
                <a:solidFill>
                  <a:schemeClr val="bg1"/>
                </a:solidFill>
              </a:rPr>
              <a:t>Welcome Day 2023</a:t>
            </a:r>
          </a:p>
        </p:txBody>
      </p:sp>
      <p:pic>
        <p:nvPicPr>
          <p:cNvPr id="2" name="Immagin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4138282" y="1542593"/>
            <a:ext cx="5266417" cy="3949813"/>
          </a:xfrm>
          <a:prstGeom prst="rect">
            <a:avLst/>
          </a:prstGeom>
        </p:spPr>
      </p:pic>
    </p:spTree>
    <p:extLst>
      <p:ext uri="{BB962C8B-B14F-4D97-AF65-F5344CB8AC3E}">
        <p14:creationId xmlns:p14="http://schemas.microsoft.com/office/powerpoint/2010/main" val="64207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1000"/>
                                        <p:tgtEl>
                                          <p:spTgt spid="69"/>
                                        </p:tgtEl>
                                      </p:cBhvr>
                                    </p:animEffect>
                                    <p:anim calcmode="lin" valueType="num">
                                      <p:cBhvr>
                                        <p:cTn id="8" dur="1000" fill="hold"/>
                                        <p:tgtEl>
                                          <p:spTgt spid="69"/>
                                        </p:tgtEl>
                                        <p:attrNameLst>
                                          <p:attrName>ppt_x</p:attrName>
                                        </p:attrNameLst>
                                      </p:cBhvr>
                                      <p:tavLst>
                                        <p:tav tm="0">
                                          <p:val>
                                            <p:strVal val="#ppt_x"/>
                                          </p:val>
                                        </p:tav>
                                        <p:tav tm="100000">
                                          <p:val>
                                            <p:strVal val="#ppt_x"/>
                                          </p:val>
                                        </p:tav>
                                      </p:tavLst>
                                    </p:anim>
                                    <p:anim calcmode="lin" valueType="num">
                                      <p:cBhvr>
                                        <p:cTn id="9"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uppo 12"/>
          <p:cNvGrpSpPr/>
          <p:nvPr/>
        </p:nvGrpSpPr>
        <p:grpSpPr>
          <a:xfrm>
            <a:off x="0" y="6150708"/>
            <a:ext cx="9144000" cy="765907"/>
            <a:chOff x="0" y="6150708"/>
            <a:chExt cx="9144000" cy="765907"/>
          </a:xfrm>
        </p:grpSpPr>
        <p:sp>
          <p:nvSpPr>
            <p:cNvPr id="5" name="Rettangolo 4"/>
            <p:cNvSpPr/>
            <p:nvPr/>
          </p:nvSpPr>
          <p:spPr>
            <a:xfrm>
              <a:off x="0" y="6150708"/>
              <a:ext cx="9144000" cy="765907"/>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9323" y="6287216"/>
              <a:ext cx="1547446" cy="492890"/>
            </a:xfrm>
            <a:prstGeom prst="rect">
              <a:avLst/>
            </a:prstGeom>
          </p:spPr>
        </p:pic>
      </p:grpSp>
      <p:sp>
        <p:nvSpPr>
          <p:cNvPr id="2" name="CasellaDiTesto 1"/>
          <p:cNvSpPr txBox="1"/>
          <p:nvPr/>
        </p:nvSpPr>
        <p:spPr>
          <a:xfrm>
            <a:off x="455360" y="211253"/>
            <a:ext cx="8233280" cy="86177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it-IT" sz="3200" b="1" dirty="0">
                <a:solidFill>
                  <a:schemeClr val="accent1">
                    <a:lumMod val="50000"/>
                  </a:schemeClr>
                </a:solidFill>
              </a:rPr>
              <a:t>GLI STUDENTI IN TUTTI GLI ORGANI COLLEGIALI</a:t>
            </a:r>
          </a:p>
          <a:p>
            <a:r>
              <a:rPr lang="it-IT" b="1" dirty="0">
                <a:solidFill>
                  <a:schemeClr val="accent1">
                    <a:lumMod val="50000"/>
                  </a:schemeClr>
                </a:solidFill>
              </a:rPr>
              <a:t>Elezioni ogni 2 anni</a:t>
            </a:r>
          </a:p>
        </p:txBody>
      </p:sp>
      <p:sp>
        <p:nvSpPr>
          <p:cNvPr id="14" name="Rettangolo 13"/>
          <p:cNvSpPr/>
          <p:nvPr/>
        </p:nvSpPr>
        <p:spPr>
          <a:xfrm>
            <a:off x="4160821" y="1068195"/>
            <a:ext cx="2089891" cy="70059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it-IT" dirty="0">
                <a:solidFill>
                  <a:schemeClr val="accent1">
                    <a:lumMod val="50000"/>
                  </a:schemeClr>
                </a:solidFill>
              </a:rPr>
              <a:t>CONSIGLIO DI AMMINISTRAZIONE</a:t>
            </a:r>
          </a:p>
        </p:txBody>
      </p:sp>
      <p:sp>
        <p:nvSpPr>
          <p:cNvPr id="15" name="Rettangolo 14"/>
          <p:cNvSpPr/>
          <p:nvPr/>
        </p:nvSpPr>
        <p:spPr>
          <a:xfrm>
            <a:off x="6315601" y="1084382"/>
            <a:ext cx="2105036" cy="684403"/>
          </a:xfrm>
          <a:prstGeom prst="rect">
            <a:avLst/>
          </a:prstGeom>
          <a:solidFill>
            <a:schemeClr val="accent4">
              <a:lumMod val="60000"/>
              <a:lumOff val="4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it-IT" dirty="0">
                <a:solidFill>
                  <a:schemeClr val="accent1">
                    <a:lumMod val="50000"/>
                  </a:schemeClr>
                </a:solidFill>
              </a:rPr>
              <a:t>SENATO ACCADEMICO</a:t>
            </a:r>
          </a:p>
        </p:txBody>
      </p:sp>
      <p:sp>
        <p:nvSpPr>
          <p:cNvPr id="16" name="Rettangolo 15"/>
          <p:cNvSpPr/>
          <p:nvPr/>
        </p:nvSpPr>
        <p:spPr>
          <a:xfrm>
            <a:off x="4165312" y="1838714"/>
            <a:ext cx="2085400" cy="611409"/>
          </a:xfrm>
          <a:prstGeom prst="rect">
            <a:avLst/>
          </a:prstGeom>
          <a:solidFill>
            <a:schemeClr val="accent3">
              <a:lumMod val="60000"/>
              <a:lumOff val="4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it-IT" dirty="0">
                <a:solidFill>
                  <a:schemeClr val="accent1">
                    <a:lumMod val="50000"/>
                  </a:schemeClr>
                </a:solidFill>
              </a:rPr>
              <a:t>NUCLEO DI VALUTAZIONE</a:t>
            </a:r>
          </a:p>
        </p:txBody>
      </p:sp>
      <p:sp>
        <p:nvSpPr>
          <p:cNvPr id="17" name="Rettangolo 16"/>
          <p:cNvSpPr/>
          <p:nvPr/>
        </p:nvSpPr>
        <p:spPr>
          <a:xfrm>
            <a:off x="4160821" y="3360817"/>
            <a:ext cx="2154780" cy="734666"/>
          </a:xfrm>
          <a:prstGeom prst="rect">
            <a:avLst/>
          </a:prstGeom>
          <a:solidFill>
            <a:srgbClr val="92D05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it-IT" sz="1600" dirty="0">
                <a:solidFill>
                  <a:schemeClr val="accent1">
                    <a:lumMod val="50000"/>
                  </a:schemeClr>
                </a:solidFill>
              </a:rPr>
              <a:t>COMMISSIONI PARITETICHE studenti/docenti</a:t>
            </a:r>
          </a:p>
        </p:txBody>
      </p:sp>
      <p:sp>
        <p:nvSpPr>
          <p:cNvPr id="18" name="Rettangolo 17"/>
          <p:cNvSpPr/>
          <p:nvPr/>
        </p:nvSpPr>
        <p:spPr>
          <a:xfrm>
            <a:off x="6391390" y="3357563"/>
            <a:ext cx="2029247" cy="737920"/>
          </a:xfrm>
          <a:prstGeom prst="rect">
            <a:avLst/>
          </a:prstGeom>
          <a:solidFill>
            <a:schemeClr val="accent5">
              <a:lumMod val="60000"/>
              <a:lumOff val="4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it-IT" dirty="0">
                <a:solidFill>
                  <a:schemeClr val="accent1">
                    <a:lumMod val="50000"/>
                  </a:schemeClr>
                </a:solidFill>
              </a:rPr>
              <a:t>COMITATO PER LO SPORT</a:t>
            </a:r>
          </a:p>
        </p:txBody>
      </p:sp>
      <p:sp>
        <p:nvSpPr>
          <p:cNvPr id="19" name="Rettangolo 18"/>
          <p:cNvSpPr/>
          <p:nvPr/>
        </p:nvSpPr>
        <p:spPr>
          <a:xfrm>
            <a:off x="6362589" y="1838714"/>
            <a:ext cx="2104529" cy="649642"/>
          </a:xfrm>
          <a:prstGeom prst="rect">
            <a:avLst/>
          </a:prstGeom>
          <a:solidFill>
            <a:srgbClr val="F0654E"/>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it-IT" dirty="0">
                <a:solidFill>
                  <a:schemeClr val="accent1">
                    <a:lumMod val="50000"/>
                  </a:schemeClr>
                </a:solidFill>
              </a:rPr>
              <a:t>PRESIDIO PER LA QUALITÀ</a:t>
            </a:r>
          </a:p>
        </p:txBody>
      </p:sp>
      <p:sp>
        <p:nvSpPr>
          <p:cNvPr id="20" name="Rettangolo 19"/>
          <p:cNvSpPr/>
          <p:nvPr/>
        </p:nvSpPr>
        <p:spPr>
          <a:xfrm>
            <a:off x="4165312" y="2550596"/>
            <a:ext cx="2150289" cy="679866"/>
          </a:xfrm>
          <a:prstGeom prst="rect">
            <a:avLst/>
          </a:prstGeom>
          <a:solidFill>
            <a:srgbClr val="C63E5B"/>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it-IT" dirty="0">
                <a:solidFill>
                  <a:schemeClr val="accent1">
                    <a:lumMod val="50000"/>
                  </a:schemeClr>
                </a:solidFill>
              </a:rPr>
              <a:t>CONSIGLI DI DIPARTIMENTO</a:t>
            </a:r>
          </a:p>
        </p:txBody>
      </p:sp>
      <p:sp>
        <p:nvSpPr>
          <p:cNvPr id="21" name="Rettangolo 20"/>
          <p:cNvSpPr/>
          <p:nvPr/>
        </p:nvSpPr>
        <p:spPr>
          <a:xfrm>
            <a:off x="6376229" y="2550596"/>
            <a:ext cx="2090889" cy="679865"/>
          </a:xfrm>
          <a:prstGeom prst="rect">
            <a:avLst/>
          </a:prstGeom>
          <a:solidFill>
            <a:srgbClr val="B582EE"/>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it-IT" dirty="0">
                <a:solidFill>
                  <a:schemeClr val="accent1">
                    <a:lumMod val="50000"/>
                  </a:schemeClr>
                </a:solidFill>
              </a:rPr>
              <a:t>CONSIGLI DI CORSO DI STUDIO</a:t>
            </a:r>
          </a:p>
        </p:txBody>
      </p:sp>
      <p:sp>
        <p:nvSpPr>
          <p:cNvPr id="22" name="Rettangolo 21"/>
          <p:cNvSpPr/>
          <p:nvPr/>
        </p:nvSpPr>
        <p:spPr>
          <a:xfrm>
            <a:off x="4918410" y="4330977"/>
            <a:ext cx="2446986" cy="940485"/>
          </a:xfrm>
          <a:prstGeom prst="rect">
            <a:avLst/>
          </a:prstGeom>
          <a:solidFill>
            <a:srgbClr val="5AC4C4"/>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it-IT" sz="2000" dirty="0">
                <a:solidFill>
                  <a:schemeClr val="accent1">
                    <a:lumMod val="50000"/>
                  </a:schemeClr>
                </a:solidFill>
              </a:rPr>
              <a:t>CONSIGLIO DEGLI STUDENTI</a:t>
            </a:r>
          </a:p>
        </p:txBody>
      </p:sp>
      <p:sp>
        <p:nvSpPr>
          <p:cNvPr id="3" name="CasellaDiTesto 2"/>
          <p:cNvSpPr txBox="1"/>
          <p:nvPr/>
        </p:nvSpPr>
        <p:spPr>
          <a:xfrm>
            <a:off x="339970" y="2068266"/>
            <a:ext cx="3118338" cy="923330"/>
          </a:xfrm>
          <a:prstGeom prst="rect">
            <a:avLst/>
          </a:prstGeom>
          <a:noFill/>
        </p:spPr>
        <p:txBody>
          <a:bodyPr wrap="square" rtlCol="0">
            <a:spAutoFit/>
          </a:bodyPr>
          <a:lstStyle/>
          <a:p>
            <a:r>
              <a:rPr lang="it-IT" b="1" dirty="0">
                <a:solidFill>
                  <a:schemeClr val="accent1">
                    <a:lumMod val="50000"/>
                  </a:schemeClr>
                </a:solidFill>
              </a:rPr>
              <a:t>ORGANI IN CUI SONO PRESENTI RAPPRESENTANTI DEGLI STUDENTI</a:t>
            </a:r>
          </a:p>
        </p:txBody>
      </p:sp>
      <p:sp>
        <p:nvSpPr>
          <p:cNvPr id="23" name="CasellaDiTesto 22"/>
          <p:cNvSpPr txBox="1"/>
          <p:nvPr/>
        </p:nvSpPr>
        <p:spPr>
          <a:xfrm>
            <a:off x="455360" y="4330977"/>
            <a:ext cx="3118338" cy="1200329"/>
          </a:xfrm>
          <a:prstGeom prst="rect">
            <a:avLst/>
          </a:prstGeom>
          <a:noFill/>
        </p:spPr>
        <p:txBody>
          <a:bodyPr wrap="square" rtlCol="0">
            <a:spAutoFit/>
          </a:bodyPr>
          <a:lstStyle/>
          <a:p>
            <a:r>
              <a:rPr lang="it-IT" b="1" dirty="0">
                <a:solidFill>
                  <a:schemeClr val="accent1">
                    <a:lumMod val="50000"/>
                  </a:schemeClr>
                </a:solidFill>
              </a:rPr>
              <a:t>ORGANO IN CUI SONO PRESENTI  </a:t>
            </a:r>
            <a:r>
              <a:rPr lang="it-IT" b="1" u="sng" dirty="0">
                <a:solidFill>
                  <a:schemeClr val="accent1">
                    <a:lumMod val="50000"/>
                  </a:schemeClr>
                </a:solidFill>
              </a:rPr>
              <a:t>SOLO</a:t>
            </a:r>
            <a:r>
              <a:rPr lang="it-IT" b="1" dirty="0">
                <a:solidFill>
                  <a:schemeClr val="accent1">
                    <a:lumMod val="50000"/>
                  </a:schemeClr>
                </a:solidFill>
              </a:rPr>
              <a:t> RAPPRESENTANTI DEGLI STUDENTI</a:t>
            </a:r>
          </a:p>
        </p:txBody>
      </p:sp>
      <p:sp>
        <p:nvSpPr>
          <p:cNvPr id="7" name="Gallone 6"/>
          <p:cNvSpPr/>
          <p:nvPr/>
        </p:nvSpPr>
        <p:spPr>
          <a:xfrm>
            <a:off x="3603563" y="2341821"/>
            <a:ext cx="342535" cy="37622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accent1">
                  <a:lumMod val="50000"/>
                </a:schemeClr>
              </a:solidFill>
            </a:endParaRPr>
          </a:p>
        </p:txBody>
      </p:sp>
      <p:sp>
        <p:nvSpPr>
          <p:cNvPr id="24" name="Gallone 23"/>
          <p:cNvSpPr/>
          <p:nvPr/>
        </p:nvSpPr>
        <p:spPr>
          <a:xfrm>
            <a:off x="3573698" y="4607168"/>
            <a:ext cx="342535" cy="37622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accent1">
                  <a:lumMod val="50000"/>
                </a:schemeClr>
              </a:solidFill>
            </a:endParaRPr>
          </a:p>
        </p:txBody>
      </p:sp>
      <p:sp>
        <p:nvSpPr>
          <p:cNvPr id="25" name="Gallone 24"/>
          <p:cNvSpPr/>
          <p:nvPr/>
        </p:nvSpPr>
        <p:spPr>
          <a:xfrm>
            <a:off x="3940021" y="4607168"/>
            <a:ext cx="342535" cy="37622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accent1">
                  <a:lumMod val="50000"/>
                </a:schemeClr>
              </a:solidFill>
            </a:endParaRPr>
          </a:p>
        </p:txBody>
      </p:sp>
      <p:sp>
        <p:nvSpPr>
          <p:cNvPr id="26" name="Gallone 25"/>
          <p:cNvSpPr/>
          <p:nvPr/>
        </p:nvSpPr>
        <p:spPr>
          <a:xfrm>
            <a:off x="4282556" y="4607168"/>
            <a:ext cx="342535" cy="37622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accent1">
                  <a:lumMod val="50000"/>
                </a:schemeClr>
              </a:solidFill>
            </a:endParaRPr>
          </a:p>
        </p:txBody>
      </p:sp>
      <p:sp>
        <p:nvSpPr>
          <p:cNvPr id="8" name="Rettangolo 7"/>
          <p:cNvSpPr/>
          <p:nvPr/>
        </p:nvSpPr>
        <p:spPr>
          <a:xfrm>
            <a:off x="233823" y="6348995"/>
            <a:ext cx="1994200" cy="369332"/>
          </a:xfrm>
          <a:prstGeom prst="rect">
            <a:avLst/>
          </a:prstGeom>
        </p:spPr>
        <p:txBody>
          <a:bodyPr wrap="none">
            <a:spAutoFit/>
          </a:bodyPr>
          <a:lstStyle/>
          <a:p>
            <a:r>
              <a:rPr lang="it-IT" dirty="0">
                <a:solidFill>
                  <a:schemeClr val="bg1"/>
                </a:solidFill>
              </a:rPr>
              <a:t>Welcome Day 2023</a:t>
            </a:r>
          </a:p>
        </p:txBody>
      </p:sp>
      <p:sp>
        <p:nvSpPr>
          <p:cNvPr id="4" name="CasellaDiTesto 3"/>
          <p:cNvSpPr txBox="1"/>
          <p:nvPr/>
        </p:nvSpPr>
        <p:spPr>
          <a:xfrm>
            <a:off x="806257" y="5739616"/>
            <a:ext cx="7677615" cy="369332"/>
          </a:xfrm>
          <a:prstGeom prst="rect">
            <a:avLst/>
          </a:prstGeom>
          <a:noFill/>
        </p:spPr>
        <p:txBody>
          <a:bodyPr wrap="none" rtlCol="0">
            <a:spAutoFit/>
          </a:bodyPr>
          <a:lstStyle/>
          <a:p>
            <a:r>
              <a:rPr lang="it-IT" b="1" dirty="0">
                <a:solidFill>
                  <a:schemeClr val="accent5">
                    <a:lumMod val="50000"/>
                  </a:schemeClr>
                </a:solidFill>
              </a:rPr>
              <a:t>Ti consigliamo di informarti su chi sono i tuoi rappresentanti nei diversi organi!</a:t>
            </a:r>
          </a:p>
        </p:txBody>
      </p:sp>
    </p:spTree>
    <p:extLst>
      <p:ext uri="{BB962C8B-B14F-4D97-AF65-F5344CB8AC3E}">
        <p14:creationId xmlns:p14="http://schemas.microsoft.com/office/powerpoint/2010/main" val="11256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0-#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0-#ppt_w/2"/>
                                          </p:val>
                                        </p:tav>
                                        <p:tav tm="100000">
                                          <p:val>
                                            <p:strVal val="#ppt_x"/>
                                          </p:val>
                                        </p:tav>
                                      </p:tavLst>
                                    </p:anim>
                                    <p:anim calcmode="lin" valueType="num">
                                      <p:cBhvr additive="base">
                                        <p:cTn id="26"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0-#ppt_w/2"/>
                                          </p:val>
                                        </p:tav>
                                        <p:tav tm="100000">
                                          <p:val>
                                            <p:strVal val="#ppt_x"/>
                                          </p:val>
                                        </p:tav>
                                      </p:tavLst>
                                    </p:anim>
                                    <p:anim calcmode="lin" valueType="num">
                                      <p:cBhvr additive="base">
                                        <p:cTn id="3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0-#ppt_w/2"/>
                                          </p:val>
                                        </p:tav>
                                        <p:tav tm="100000">
                                          <p:val>
                                            <p:strVal val="#ppt_x"/>
                                          </p:val>
                                        </p:tav>
                                      </p:tavLst>
                                    </p:anim>
                                    <p:anim calcmode="lin" valueType="num">
                                      <p:cBhvr additive="base">
                                        <p:cTn id="3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0-#ppt_w/2"/>
                                          </p:val>
                                        </p:tav>
                                        <p:tav tm="100000">
                                          <p:val>
                                            <p:strVal val="#ppt_x"/>
                                          </p:val>
                                        </p:tav>
                                      </p:tavLst>
                                    </p:anim>
                                    <p:anim calcmode="lin" valueType="num">
                                      <p:cBhvr additive="base">
                                        <p:cTn id="44"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0-#ppt_w/2"/>
                                          </p:val>
                                        </p:tav>
                                        <p:tav tm="100000">
                                          <p:val>
                                            <p:strVal val="#ppt_x"/>
                                          </p:val>
                                        </p:tav>
                                      </p:tavLst>
                                    </p:anim>
                                    <p:anim calcmode="lin" valueType="num">
                                      <p:cBhvr additive="base">
                                        <p:cTn id="5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fill="hold"/>
                                        <p:tgtEl>
                                          <p:spTgt spid="22"/>
                                        </p:tgtEl>
                                        <p:attrNameLst>
                                          <p:attrName>ppt_x</p:attrName>
                                        </p:attrNameLst>
                                      </p:cBhvr>
                                      <p:tavLst>
                                        <p:tav tm="0">
                                          <p:val>
                                            <p:strVal val="0-#ppt_w/2"/>
                                          </p:val>
                                        </p:tav>
                                        <p:tav tm="100000">
                                          <p:val>
                                            <p:strVal val="#ppt_x"/>
                                          </p:val>
                                        </p:tav>
                                      </p:tavLst>
                                    </p:anim>
                                    <p:anim calcmode="lin" valueType="num">
                                      <p:cBhvr additive="base">
                                        <p:cTn id="56"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fade">
                                      <p:cBhvr>
                                        <p:cTn id="61" dur="1000"/>
                                        <p:tgtEl>
                                          <p:spTgt spid="4"/>
                                        </p:tgtEl>
                                      </p:cBhvr>
                                    </p:animEffect>
                                    <p:anim calcmode="lin" valueType="num">
                                      <p:cBhvr>
                                        <p:cTn id="62" dur="1000" fill="hold"/>
                                        <p:tgtEl>
                                          <p:spTgt spid="4"/>
                                        </p:tgtEl>
                                        <p:attrNameLst>
                                          <p:attrName>ppt_x</p:attrName>
                                        </p:attrNameLst>
                                      </p:cBhvr>
                                      <p:tavLst>
                                        <p:tav tm="0">
                                          <p:val>
                                            <p:strVal val="#ppt_x"/>
                                          </p:val>
                                        </p:tav>
                                        <p:tav tm="100000">
                                          <p:val>
                                            <p:strVal val="#ppt_x"/>
                                          </p:val>
                                        </p:tav>
                                      </p:tavLst>
                                    </p:anim>
                                    <p:anim calcmode="lin" valueType="num">
                                      <p:cBhvr>
                                        <p:cTn id="6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Fumetto 1 78"/>
          <p:cNvSpPr/>
          <p:nvPr/>
        </p:nvSpPr>
        <p:spPr>
          <a:xfrm>
            <a:off x="5389514" y="4393338"/>
            <a:ext cx="2981753" cy="1280631"/>
          </a:xfrm>
          <a:prstGeom prst="wedgeRectCallout">
            <a:avLst>
              <a:gd name="adj1" fmla="val -64598"/>
              <a:gd name="adj2" fmla="val -61996"/>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it-IT" sz="2000" b="1" dirty="0">
                <a:solidFill>
                  <a:schemeClr val="accent1">
                    <a:lumMod val="50000"/>
                  </a:schemeClr>
                </a:solidFill>
              </a:rPr>
              <a:t>Newsletter di Ateneo         UNIPRESENTE!</a:t>
            </a:r>
          </a:p>
          <a:p>
            <a:r>
              <a:rPr lang="it-IT" sz="2000" dirty="0">
                <a:solidFill>
                  <a:schemeClr val="accent1">
                    <a:lumMod val="50000"/>
                  </a:schemeClr>
                </a:solidFill>
              </a:rPr>
              <a:t>inviata 1 e 16 di ogni mese</a:t>
            </a:r>
            <a:endParaRPr lang="it-IT" sz="2000" dirty="0"/>
          </a:p>
        </p:txBody>
      </p:sp>
      <p:sp>
        <p:nvSpPr>
          <p:cNvPr id="76" name="Fumetto 1 75"/>
          <p:cNvSpPr/>
          <p:nvPr/>
        </p:nvSpPr>
        <p:spPr>
          <a:xfrm>
            <a:off x="6389077" y="1452533"/>
            <a:ext cx="1758461" cy="2564059"/>
          </a:xfrm>
          <a:prstGeom prst="wedgeRectCallout">
            <a:avLst>
              <a:gd name="adj1" fmla="val -114013"/>
              <a:gd name="adj2" fmla="val 19323"/>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3" name="Gruppo 12"/>
          <p:cNvGrpSpPr/>
          <p:nvPr/>
        </p:nvGrpSpPr>
        <p:grpSpPr>
          <a:xfrm>
            <a:off x="0" y="6150708"/>
            <a:ext cx="9144000" cy="765907"/>
            <a:chOff x="0" y="6150708"/>
            <a:chExt cx="9144000" cy="765907"/>
          </a:xfrm>
        </p:grpSpPr>
        <p:sp>
          <p:nvSpPr>
            <p:cNvPr id="5" name="Rettangolo 4"/>
            <p:cNvSpPr/>
            <p:nvPr/>
          </p:nvSpPr>
          <p:spPr>
            <a:xfrm>
              <a:off x="0" y="6150708"/>
              <a:ext cx="9144000" cy="765907"/>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9323" y="6287216"/>
              <a:ext cx="1547446" cy="492890"/>
            </a:xfrm>
            <a:prstGeom prst="rect">
              <a:avLst/>
            </a:prstGeom>
          </p:spPr>
        </p:pic>
      </p:grpSp>
      <p:sp>
        <p:nvSpPr>
          <p:cNvPr id="8" name="CasellaDiTesto 7"/>
          <p:cNvSpPr txBox="1"/>
          <p:nvPr/>
        </p:nvSpPr>
        <p:spPr>
          <a:xfrm>
            <a:off x="772732" y="496796"/>
            <a:ext cx="7598535" cy="58477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it-IT" sz="3200" b="1" dirty="0">
                <a:solidFill>
                  <a:schemeClr val="accent1">
                    <a:lumMod val="50000"/>
                  </a:schemeClr>
                </a:solidFill>
              </a:rPr>
              <a:t>RESTA SEMPRE IN CONTATTO CON NOI</a:t>
            </a:r>
          </a:p>
        </p:txBody>
      </p:sp>
      <p:pic>
        <p:nvPicPr>
          <p:cNvPr id="48" name="Immagine 4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8653" y="2966120"/>
            <a:ext cx="2790831" cy="1056898"/>
          </a:xfrm>
          <a:prstGeom prst="rect">
            <a:avLst/>
          </a:prstGeom>
        </p:spPr>
      </p:pic>
      <p:sp>
        <p:nvSpPr>
          <p:cNvPr id="70" name="CasellaDiTesto 69"/>
          <p:cNvSpPr txBox="1"/>
          <p:nvPr/>
        </p:nvSpPr>
        <p:spPr>
          <a:xfrm>
            <a:off x="6456049" y="1765066"/>
            <a:ext cx="1691489" cy="1938992"/>
          </a:xfrm>
          <a:prstGeom prst="rect">
            <a:avLst/>
          </a:prstGeom>
          <a:noFill/>
        </p:spPr>
        <p:txBody>
          <a:bodyPr wrap="none" rtlCol="0">
            <a:spAutoFit/>
          </a:bodyPr>
          <a:lstStyle/>
          <a:p>
            <a:r>
              <a:rPr lang="it-IT" sz="2000" b="1" dirty="0">
                <a:solidFill>
                  <a:schemeClr val="accent1">
                    <a:lumMod val="50000"/>
                  </a:schemeClr>
                </a:solidFill>
              </a:rPr>
              <a:t>SOCIAL UNIPR</a:t>
            </a:r>
          </a:p>
          <a:p>
            <a:pPr marL="342900" indent="-342900">
              <a:buFont typeface="Arial" panose="020B0604020202020204" pitchFamily="34" charset="0"/>
              <a:buChar char="•"/>
            </a:pPr>
            <a:r>
              <a:rPr lang="it-IT" sz="2000" b="1" dirty="0">
                <a:solidFill>
                  <a:schemeClr val="accent1">
                    <a:lumMod val="50000"/>
                  </a:schemeClr>
                </a:solidFill>
              </a:rPr>
              <a:t>Facebook</a:t>
            </a:r>
          </a:p>
          <a:p>
            <a:pPr marL="342900" indent="-342900">
              <a:buFont typeface="Arial" panose="020B0604020202020204" pitchFamily="34" charset="0"/>
              <a:buChar char="•"/>
            </a:pPr>
            <a:r>
              <a:rPr lang="it-IT" sz="2000" b="1" dirty="0" err="1">
                <a:solidFill>
                  <a:schemeClr val="accent1">
                    <a:lumMod val="50000"/>
                  </a:schemeClr>
                </a:solidFill>
              </a:rPr>
              <a:t>Instagram</a:t>
            </a:r>
            <a:endParaRPr lang="it-IT" sz="2000" b="1" dirty="0">
              <a:solidFill>
                <a:schemeClr val="accent1">
                  <a:lumMod val="50000"/>
                </a:schemeClr>
              </a:solidFill>
            </a:endParaRPr>
          </a:p>
          <a:p>
            <a:pPr marL="342900" indent="-342900">
              <a:buFont typeface="Arial" panose="020B0604020202020204" pitchFamily="34" charset="0"/>
              <a:buChar char="•"/>
            </a:pPr>
            <a:r>
              <a:rPr lang="it-IT" sz="2000" b="1" dirty="0" err="1">
                <a:solidFill>
                  <a:schemeClr val="accent1">
                    <a:lumMod val="50000"/>
                  </a:schemeClr>
                </a:solidFill>
              </a:rPr>
              <a:t>Twitter</a:t>
            </a:r>
            <a:endParaRPr lang="it-IT" sz="2000" b="1" dirty="0">
              <a:solidFill>
                <a:schemeClr val="accent1">
                  <a:lumMod val="50000"/>
                </a:schemeClr>
              </a:solidFill>
            </a:endParaRPr>
          </a:p>
          <a:p>
            <a:pPr marL="342900" indent="-342900">
              <a:buFont typeface="Arial" panose="020B0604020202020204" pitchFamily="34" charset="0"/>
              <a:buChar char="•"/>
            </a:pPr>
            <a:r>
              <a:rPr lang="it-IT" sz="2000" b="1" dirty="0" err="1">
                <a:solidFill>
                  <a:schemeClr val="accent1">
                    <a:lumMod val="50000"/>
                  </a:schemeClr>
                </a:solidFill>
              </a:rPr>
              <a:t>YouTube</a:t>
            </a:r>
            <a:endParaRPr lang="it-IT" sz="2000" b="1" dirty="0">
              <a:solidFill>
                <a:schemeClr val="accent1">
                  <a:lumMod val="50000"/>
                </a:schemeClr>
              </a:solidFill>
            </a:endParaRPr>
          </a:p>
          <a:p>
            <a:pPr marL="342900" indent="-342900">
              <a:buFont typeface="Arial" panose="020B0604020202020204" pitchFamily="34" charset="0"/>
              <a:buChar char="•"/>
            </a:pPr>
            <a:r>
              <a:rPr lang="it-IT" sz="2000" b="1" dirty="0">
                <a:solidFill>
                  <a:schemeClr val="accent1">
                    <a:lumMod val="50000"/>
                  </a:schemeClr>
                </a:solidFill>
              </a:rPr>
              <a:t>LinkedIn</a:t>
            </a:r>
          </a:p>
        </p:txBody>
      </p:sp>
      <p:sp>
        <p:nvSpPr>
          <p:cNvPr id="81" name="Fumetto 1 80"/>
          <p:cNvSpPr/>
          <p:nvPr/>
        </p:nvSpPr>
        <p:spPr>
          <a:xfrm>
            <a:off x="701034" y="4868960"/>
            <a:ext cx="2807633" cy="836896"/>
          </a:xfrm>
          <a:prstGeom prst="wedgeRectCallout">
            <a:avLst>
              <a:gd name="adj1" fmla="val 52014"/>
              <a:gd name="adj2" fmla="val -130681"/>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2" name="CasellaDiTesto 81"/>
          <p:cNvSpPr txBox="1"/>
          <p:nvPr/>
        </p:nvSpPr>
        <p:spPr>
          <a:xfrm>
            <a:off x="993071" y="4933465"/>
            <a:ext cx="2469903" cy="707886"/>
          </a:xfrm>
          <a:prstGeom prst="rect">
            <a:avLst/>
          </a:prstGeom>
          <a:noFill/>
        </p:spPr>
        <p:txBody>
          <a:bodyPr wrap="square" rtlCol="0">
            <a:spAutoFit/>
          </a:bodyPr>
          <a:lstStyle/>
          <a:p>
            <a:pPr marL="342900" indent="-342900">
              <a:buFont typeface="Arial" panose="020B0604020202020204" pitchFamily="34" charset="0"/>
              <a:buChar char="•"/>
            </a:pPr>
            <a:r>
              <a:rPr lang="it-IT" sz="2000" b="1" dirty="0">
                <a:solidFill>
                  <a:schemeClr val="accent1">
                    <a:lumMod val="50000"/>
                  </a:schemeClr>
                </a:solidFill>
              </a:rPr>
              <a:t>Numero Verde </a:t>
            </a:r>
            <a:r>
              <a:rPr lang="it-IT" sz="2000" b="1" dirty="0">
                <a:solidFill>
                  <a:schemeClr val="accent5">
                    <a:lumMod val="75000"/>
                  </a:schemeClr>
                </a:solidFill>
              </a:rPr>
              <a:t>800 90 40 84</a:t>
            </a:r>
          </a:p>
        </p:txBody>
      </p:sp>
      <p:sp>
        <p:nvSpPr>
          <p:cNvPr id="83" name="Rettangolo 82"/>
          <p:cNvSpPr/>
          <p:nvPr/>
        </p:nvSpPr>
        <p:spPr>
          <a:xfrm>
            <a:off x="233823" y="6348995"/>
            <a:ext cx="1994200" cy="369332"/>
          </a:xfrm>
          <a:prstGeom prst="rect">
            <a:avLst/>
          </a:prstGeom>
        </p:spPr>
        <p:txBody>
          <a:bodyPr wrap="none">
            <a:spAutoFit/>
          </a:bodyPr>
          <a:lstStyle/>
          <a:p>
            <a:r>
              <a:rPr lang="it-IT" dirty="0">
                <a:solidFill>
                  <a:schemeClr val="bg1"/>
                </a:solidFill>
              </a:rPr>
              <a:t>Welcome Day 2023</a:t>
            </a:r>
          </a:p>
        </p:txBody>
      </p:sp>
      <p:sp>
        <p:nvSpPr>
          <p:cNvPr id="16" name="Fumetto 1 15"/>
          <p:cNvSpPr/>
          <p:nvPr/>
        </p:nvSpPr>
        <p:spPr>
          <a:xfrm>
            <a:off x="1746514" y="1157814"/>
            <a:ext cx="2830526" cy="1335485"/>
          </a:xfrm>
          <a:prstGeom prst="wedgeRectCallout">
            <a:avLst>
              <a:gd name="adj1" fmla="val 57361"/>
              <a:gd name="adj2" fmla="val 88301"/>
            </a:avLst>
          </a:prstGeom>
          <a:solidFill>
            <a:schemeClr val="bg1"/>
          </a:solidFill>
          <a:ln w="28575">
            <a:solidFill>
              <a:srgbClr val="9C56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Ne</a:t>
            </a:r>
          </a:p>
        </p:txBody>
      </p:sp>
      <p:sp>
        <p:nvSpPr>
          <p:cNvPr id="17" name="CasellaDiTesto 16"/>
          <p:cNvSpPr txBox="1"/>
          <p:nvPr/>
        </p:nvSpPr>
        <p:spPr>
          <a:xfrm>
            <a:off x="1746514" y="1231061"/>
            <a:ext cx="2929365" cy="1631216"/>
          </a:xfrm>
          <a:prstGeom prst="rect">
            <a:avLst/>
          </a:prstGeom>
          <a:noFill/>
        </p:spPr>
        <p:txBody>
          <a:bodyPr wrap="square" rtlCol="0">
            <a:spAutoFit/>
          </a:bodyPr>
          <a:lstStyle/>
          <a:p>
            <a:pPr marL="342900" indent="-342900">
              <a:buFont typeface="Arial" panose="020B0604020202020204" pitchFamily="34" charset="0"/>
              <a:buChar char="•"/>
            </a:pPr>
            <a:r>
              <a:rPr lang="it-IT" sz="2000" b="1" dirty="0">
                <a:solidFill>
                  <a:schemeClr val="accent1">
                    <a:lumMod val="50000"/>
                  </a:schemeClr>
                </a:solidFill>
              </a:rPr>
              <a:t>URP Ufficio Relazioni </a:t>
            </a:r>
          </a:p>
          <a:p>
            <a:pPr algn="ctr"/>
            <a:r>
              <a:rPr lang="it-IT" sz="2000" b="1" dirty="0">
                <a:solidFill>
                  <a:schemeClr val="accent1">
                    <a:lumMod val="50000"/>
                  </a:schemeClr>
                </a:solidFill>
              </a:rPr>
              <a:t>con il Pubblico</a:t>
            </a:r>
          </a:p>
          <a:p>
            <a:pPr algn="ctr"/>
            <a:r>
              <a:rPr lang="it-IT" sz="2000" b="1" dirty="0">
                <a:solidFill>
                  <a:schemeClr val="accent1">
                    <a:lumMod val="50000"/>
                  </a:schemeClr>
                </a:solidFill>
                <a:hlinkClick r:id="rId5"/>
              </a:rPr>
              <a:t>urp@unipr.it</a:t>
            </a:r>
            <a:r>
              <a:rPr lang="it-IT" sz="2000" b="1" dirty="0">
                <a:solidFill>
                  <a:schemeClr val="accent1">
                    <a:lumMod val="50000"/>
                  </a:schemeClr>
                </a:solidFill>
              </a:rPr>
              <a:t> 0521.904006</a:t>
            </a:r>
          </a:p>
          <a:p>
            <a:endParaRPr lang="it-IT" sz="2000" b="1" dirty="0">
              <a:solidFill>
                <a:schemeClr val="accent1">
                  <a:lumMod val="50000"/>
                </a:schemeClr>
              </a:solidFill>
            </a:endParaRPr>
          </a:p>
        </p:txBody>
      </p:sp>
      <p:sp>
        <p:nvSpPr>
          <p:cNvPr id="18" name="Fumetto 1 15">
            <a:extLst>
              <a:ext uri="{FF2B5EF4-FFF2-40B4-BE49-F238E27FC236}">
                <a16:creationId xmlns:a16="http://schemas.microsoft.com/office/drawing/2014/main" id="{6949E81B-9714-43AE-A0C8-A78E53B28711}"/>
              </a:ext>
            </a:extLst>
          </p:cNvPr>
          <p:cNvSpPr/>
          <p:nvPr/>
        </p:nvSpPr>
        <p:spPr>
          <a:xfrm>
            <a:off x="331251" y="2828898"/>
            <a:ext cx="2830526" cy="1335485"/>
          </a:xfrm>
          <a:prstGeom prst="wedgeRectCallout">
            <a:avLst>
              <a:gd name="adj1" fmla="val 87157"/>
              <a:gd name="adj2" fmla="val -20718"/>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solidFill>
              </a:rPr>
              <a:t>Parma </a:t>
            </a:r>
            <a:r>
              <a:rPr lang="it-IT" b="1" dirty="0" err="1">
                <a:solidFill>
                  <a:schemeClr val="tx1"/>
                </a:solidFill>
              </a:rPr>
              <a:t>UniverCity</a:t>
            </a:r>
            <a:r>
              <a:rPr lang="it-IT" b="1" dirty="0">
                <a:solidFill>
                  <a:schemeClr val="tx1"/>
                </a:solidFill>
              </a:rPr>
              <a:t> Info Point/Welcome Point Matricole </a:t>
            </a:r>
            <a:r>
              <a:rPr lang="it-IT" dirty="0">
                <a:solidFill>
                  <a:schemeClr val="tx1"/>
                </a:solidFill>
              </a:rPr>
              <a:t>0521-904081</a:t>
            </a:r>
          </a:p>
          <a:p>
            <a:pPr algn="ctr"/>
            <a:r>
              <a:rPr lang="it-IT" dirty="0">
                <a:solidFill>
                  <a:schemeClr val="tx1"/>
                </a:solidFill>
              </a:rPr>
              <a:t>Sottopasso Ponte Romano</a:t>
            </a:r>
          </a:p>
        </p:txBody>
      </p:sp>
    </p:spTree>
    <p:extLst>
      <p:ext uri="{BB962C8B-B14F-4D97-AF65-F5344CB8AC3E}">
        <p14:creationId xmlns:p14="http://schemas.microsoft.com/office/powerpoint/2010/main" val="305704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1000"/>
                                        <p:tgtEl>
                                          <p:spTgt spid="76"/>
                                        </p:tgtEl>
                                      </p:cBhvr>
                                    </p:animEffect>
                                    <p:anim calcmode="lin" valueType="num">
                                      <p:cBhvr>
                                        <p:cTn id="8" dur="1000" fill="hold"/>
                                        <p:tgtEl>
                                          <p:spTgt spid="76"/>
                                        </p:tgtEl>
                                        <p:attrNameLst>
                                          <p:attrName>ppt_x</p:attrName>
                                        </p:attrNameLst>
                                      </p:cBhvr>
                                      <p:tavLst>
                                        <p:tav tm="0">
                                          <p:val>
                                            <p:strVal val="#ppt_x"/>
                                          </p:val>
                                        </p:tav>
                                        <p:tav tm="100000">
                                          <p:val>
                                            <p:strVal val="#ppt_x"/>
                                          </p:val>
                                        </p:tav>
                                      </p:tavLst>
                                    </p:anim>
                                    <p:anim calcmode="lin" valueType="num">
                                      <p:cBhvr>
                                        <p:cTn id="9" dur="1000" fill="hold"/>
                                        <p:tgtEl>
                                          <p:spTgt spid="7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1000"/>
                                        <p:tgtEl>
                                          <p:spTgt spid="70"/>
                                        </p:tgtEl>
                                      </p:cBhvr>
                                    </p:animEffect>
                                    <p:anim calcmode="lin" valueType="num">
                                      <p:cBhvr>
                                        <p:cTn id="13" dur="1000" fill="hold"/>
                                        <p:tgtEl>
                                          <p:spTgt spid="70"/>
                                        </p:tgtEl>
                                        <p:attrNameLst>
                                          <p:attrName>ppt_x</p:attrName>
                                        </p:attrNameLst>
                                      </p:cBhvr>
                                      <p:tavLst>
                                        <p:tav tm="0">
                                          <p:val>
                                            <p:strVal val="#ppt_x"/>
                                          </p:val>
                                        </p:tav>
                                        <p:tav tm="100000">
                                          <p:val>
                                            <p:strVal val="#ppt_x"/>
                                          </p:val>
                                        </p:tav>
                                      </p:tavLst>
                                    </p:anim>
                                    <p:anim calcmode="lin" valueType="num">
                                      <p:cBhvr>
                                        <p:cTn id="14"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9"/>
                                        </p:tgtEl>
                                        <p:attrNameLst>
                                          <p:attrName>style.visibility</p:attrName>
                                        </p:attrNameLst>
                                      </p:cBhvr>
                                      <p:to>
                                        <p:strVal val="visible"/>
                                      </p:to>
                                    </p:set>
                                    <p:animEffect transition="in" filter="fade">
                                      <p:cBhvr>
                                        <p:cTn id="19" dur="1000"/>
                                        <p:tgtEl>
                                          <p:spTgt spid="79"/>
                                        </p:tgtEl>
                                      </p:cBhvr>
                                    </p:animEffect>
                                    <p:anim calcmode="lin" valueType="num">
                                      <p:cBhvr>
                                        <p:cTn id="20" dur="1000" fill="hold"/>
                                        <p:tgtEl>
                                          <p:spTgt spid="79"/>
                                        </p:tgtEl>
                                        <p:attrNameLst>
                                          <p:attrName>ppt_x</p:attrName>
                                        </p:attrNameLst>
                                      </p:cBhvr>
                                      <p:tavLst>
                                        <p:tav tm="0">
                                          <p:val>
                                            <p:strVal val="#ppt_x"/>
                                          </p:val>
                                        </p:tav>
                                        <p:tav tm="100000">
                                          <p:val>
                                            <p:strVal val="#ppt_x"/>
                                          </p:val>
                                        </p:tav>
                                      </p:tavLst>
                                    </p:anim>
                                    <p:anim calcmode="lin" valueType="num">
                                      <p:cBhvr>
                                        <p:cTn id="21"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1"/>
                                        </p:tgtEl>
                                        <p:attrNameLst>
                                          <p:attrName>style.visibility</p:attrName>
                                        </p:attrNameLst>
                                      </p:cBhvr>
                                      <p:to>
                                        <p:strVal val="visible"/>
                                      </p:to>
                                    </p:set>
                                    <p:animEffect transition="in" filter="fade">
                                      <p:cBhvr>
                                        <p:cTn id="26" dur="1000"/>
                                        <p:tgtEl>
                                          <p:spTgt spid="81"/>
                                        </p:tgtEl>
                                      </p:cBhvr>
                                    </p:animEffect>
                                    <p:anim calcmode="lin" valueType="num">
                                      <p:cBhvr>
                                        <p:cTn id="27" dur="1000" fill="hold"/>
                                        <p:tgtEl>
                                          <p:spTgt spid="81"/>
                                        </p:tgtEl>
                                        <p:attrNameLst>
                                          <p:attrName>ppt_x</p:attrName>
                                        </p:attrNameLst>
                                      </p:cBhvr>
                                      <p:tavLst>
                                        <p:tav tm="0">
                                          <p:val>
                                            <p:strVal val="#ppt_x"/>
                                          </p:val>
                                        </p:tav>
                                        <p:tav tm="100000">
                                          <p:val>
                                            <p:strVal val="#ppt_x"/>
                                          </p:val>
                                        </p:tav>
                                      </p:tavLst>
                                    </p:anim>
                                    <p:anim calcmode="lin" valueType="num">
                                      <p:cBhvr>
                                        <p:cTn id="28" dur="1000" fill="hold"/>
                                        <p:tgtEl>
                                          <p:spTgt spid="8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82"/>
                                        </p:tgtEl>
                                        <p:attrNameLst>
                                          <p:attrName>style.visibility</p:attrName>
                                        </p:attrNameLst>
                                      </p:cBhvr>
                                      <p:to>
                                        <p:strVal val="visible"/>
                                      </p:to>
                                    </p:set>
                                    <p:animEffect transition="in" filter="fade">
                                      <p:cBhvr>
                                        <p:cTn id="31" dur="1000"/>
                                        <p:tgtEl>
                                          <p:spTgt spid="82"/>
                                        </p:tgtEl>
                                      </p:cBhvr>
                                    </p:animEffect>
                                    <p:anim calcmode="lin" valueType="num">
                                      <p:cBhvr>
                                        <p:cTn id="32" dur="1000" fill="hold"/>
                                        <p:tgtEl>
                                          <p:spTgt spid="82"/>
                                        </p:tgtEl>
                                        <p:attrNameLst>
                                          <p:attrName>ppt_x</p:attrName>
                                        </p:attrNameLst>
                                      </p:cBhvr>
                                      <p:tavLst>
                                        <p:tav tm="0">
                                          <p:val>
                                            <p:strVal val="#ppt_x"/>
                                          </p:val>
                                        </p:tav>
                                        <p:tav tm="100000">
                                          <p:val>
                                            <p:strVal val="#ppt_x"/>
                                          </p:val>
                                        </p:tav>
                                      </p:tavLst>
                                    </p:anim>
                                    <p:anim calcmode="lin" valueType="num">
                                      <p:cBhvr>
                                        <p:cTn id="33" dur="1000" fill="hold"/>
                                        <p:tgtEl>
                                          <p:spTgt spid="8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1000"/>
                                        <p:tgtEl>
                                          <p:spTgt spid="18"/>
                                        </p:tgtEl>
                                      </p:cBhvr>
                                    </p:animEffect>
                                    <p:anim calcmode="lin" valueType="num">
                                      <p:cBhvr>
                                        <p:cTn id="51" dur="1000" fill="hold"/>
                                        <p:tgtEl>
                                          <p:spTgt spid="18"/>
                                        </p:tgtEl>
                                        <p:attrNameLst>
                                          <p:attrName>ppt_x</p:attrName>
                                        </p:attrNameLst>
                                      </p:cBhvr>
                                      <p:tavLst>
                                        <p:tav tm="0">
                                          <p:val>
                                            <p:strVal val="#ppt_x"/>
                                          </p:val>
                                        </p:tav>
                                        <p:tav tm="100000">
                                          <p:val>
                                            <p:strVal val="#ppt_x"/>
                                          </p:val>
                                        </p:tav>
                                      </p:tavLst>
                                    </p:anim>
                                    <p:anim calcmode="lin" valueType="num">
                                      <p:cBhvr>
                                        <p:cTn id="5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76" grpId="0" animBg="1"/>
      <p:bldP spid="70" grpId="0"/>
      <p:bldP spid="81" grpId="0" animBg="1"/>
      <p:bldP spid="82" grpId="0"/>
      <p:bldP spid="16" grpId="0" animBg="1"/>
      <p:bldP spid="17" grpId="0"/>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28852"/>
            <a:ext cx="9144000" cy="6916615"/>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000" dirty="0"/>
              <a:t>BUON ANNO ACCADEMICO </a:t>
            </a:r>
            <a:r>
              <a:rPr lang="it-IT" sz="4000"/>
              <a:t>A TUTTE/I! </a:t>
            </a:r>
            <a:endParaRPr lang="it-IT" sz="4000"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7779" y="5294753"/>
            <a:ext cx="1948442" cy="737882"/>
          </a:xfrm>
          <a:prstGeom prst="rect">
            <a:avLst/>
          </a:prstGeom>
        </p:spPr>
      </p:pic>
    </p:spTree>
    <p:extLst>
      <p:ext uri="{BB962C8B-B14F-4D97-AF65-F5344CB8AC3E}">
        <p14:creationId xmlns:p14="http://schemas.microsoft.com/office/powerpoint/2010/main" val="1736381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uppo 12"/>
          <p:cNvGrpSpPr/>
          <p:nvPr/>
        </p:nvGrpSpPr>
        <p:grpSpPr>
          <a:xfrm>
            <a:off x="0" y="6150708"/>
            <a:ext cx="9144000" cy="765907"/>
            <a:chOff x="0" y="6150708"/>
            <a:chExt cx="9144000" cy="765907"/>
          </a:xfrm>
        </p:grpSpPr>
        <p:sp>
          <p:nvSpPr>
            <p:cNvPr id="5" name="Rettangolo 4"/>
            <p:cNvSpPr/>
            <p:nvPr/>
          </p:nvSpPr>
          <p:spPr>
            <a:xfrm>
              <a:off x="0" y="6150708"/>
              <a:ext cx="9144000" cy="765907"/>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9323" y="6287216"/>
              <a:ext cx="1547446" cy="492890"/>
            </a:xfrm>
            <a:prstGeom prst="rect">
              <a:avLst/>
            </a:prstGeom>
          </p:spPr>
        </p:pic>
      </p:grpSp>
      <p:sp>
        <p:nvSpPr>
          <p:cNvPr id="8" name="CasellaDiTesto 7"/>
          <p:cNvSpPr txBox="1"/>
          <p:nvPr/>
        </p:nvSpPr>
        <p:spPr>
          <a:xfrm>
            <a:off x="2271677" y="333293"/>
            <a:ext cx="4735207" cy="107721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lgn="ctr"/>
            <a:r>
              <a:rPr lang="it-IT" sz="3200" b="1" dirty="0">
                <a:solidFill>
                  <a:schemeClr val="accent1">
                    <a:lumMod val="50000"/>
                  </a:schemeClr>
                </a:solidFill>
              </a:rPr>
              <a:t>DOVE SIAMO:</a:t>
            </a:r>
          </a:p>
          <a:p>
            <a:pPr algn="ctr"/>
            <a:r>
              <a:rPr lang="it-IT" sz="3200" b="1" dirty="0">
                <a:solidFill>
                  <a:schemeClr val="accent1">
                    <a:lumMod val="50000"/>
                  </a:schemeClr>
                </a:solidFill>
              </a:rPr>
              <a:t>la SEDE del corso di laurea </a:t>
            </a:r>
          </a:p>
        </p:txBody>
      </p:sp>
      <p:sp>
        <p:nvSpPr>
          <p:cNvPr id="7" name="Rettangolo 6"/>
          <p:cNvSpPr/>
          <p:nvPr/>
        </p:nvSpPr>
        <p:spPr>
          <a:xfrm>
            <a:off x="233823" y="6348995"/>
            <a:ext cx="1994200" cy="369332"/>
          </a:xfrm>
          <a:prstGeom prst="rect">
            <a:avLst/>
          </a:prstGeom>
        </p:spPr>
        <p:txBody>
          <a:bodyPr wrap="none">
            <a:spAutoFit/>
          </a:bodyPr>
          <a:lstStyle/>
          <a:p>
            <a:r>
              <a:rPr lang="it-IT" dirty="0">
                <a:solidFill>
                  <a:schemeClr val="bg1"/>
                </a:solidFill>
              </a:rPr>
              <a:t>Welcome Day 2023</a:t>
            </a:r>
          </a:p>
        </p:txBody>
      </p:sp>
      <p:pic>
        <p:nvPicPr>
          <p:cNvPr id="2" name="Immagine 1">
            <a:extLst>
              <a:ext uri="{FF2B5EF4-FFF2-40B4-BE49-F238E27FC236}">
                <a16:creationId xmlns:a16="http://schemas.microsoft.com/office/drawing/2014/main" id="{20C4695A-167F-B5A4-4B08-689A3984D1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5349" y="1309639"/>
            <a:ext cx="6273302" cy="4741926"/>
          </a:xfrm>
          <a:prstGeom prst="rect">
            <a:avLst/>
          </a:prstGeom>
        </p:spPr>
      </p:pic>
    </p:spTree>
    <p:extLst>
      <p:ext uri="{BB962C8B-B14F-4D97-AF65-F5344CB8AC3E}">
        <p14:creationId xmlns:p14="http://schemas.microsoft.com/office/powerpoint/2010/main" val="8345955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po 12"/>
          <p:cNvGrpSpPr/>
          <p:nvPr/>
        </p:nvGrpSpPr>
        <p:grpSpPr>
          <a:xfrm>
            <a:off x="0" y="6150708"/>
            <a:ext cx="9144000" cy="765907"/>
            <a:chOff x="0" y="6150708"/>
            <a:chExt cx="9144000" cy="765907"/>
          </a:xfrm>
        </p:grpSpPr>
        <p:sp>
          <p:nvSpPr>
            <p:cNvPr id="5" name="Rettangolo 4"/>
            <p:cNvSpPr/>
            <p:nvPr/>
          </p:nvSpPr>
          <p:spPr>
            <a:xfrm>
              <a:off x="0" y="6150708"/>
              <a:ext cx="9144000" cy="765907"/>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9323" y="6287216"/>
              <a:ext cx="1547446" cy="492890"/>
            </a:xfrm>
            <a:prstGeom prst="rect">
              <a:avLst/>
            </a:prstGeom>
          </p:spPr>
        </p:pic>
      </p:grpSp>
      <p:sp>
        <p:nvSpPr>
          <p:cNvPr id="7" name="Rettangolo 6"/>
          <p:cNvSpPr/>
          <p:nvPr/>
        </p:nvSpPr>
        <p:spPr>
          <a:xfrm>
            <a:off x="233823" y="6348995"/>
            <a:ext cx="1994200" cy="369332"/>
          </a:xfrm>
          <a:prstGeom prst="rect">
            <a:avLst/>
          </a:prstGeom>
        </p:spPr>
        <p:txBody>
          <a:bodyPr wrap="none">
            <a:spAutoFit/>
          </a:bodyPr>
          <a:lstStyle/>
          <a:p>
            <a:r>
              <a:rPr lang="it-IT" dirty="0">
                <a:solidFill>
                  <a:schemeClr val="bg1"/>
                </a:solidFill>
              </a:rPr>
              <a:t>Welcome Day 2023</a:t>
            </a:r>
          </a:p>
        </p:txBody>
      </p:sp>
      <p:sp>
        <p:nvSpPr>
          <p:cNvPr id="10" name="CasellaDiTesto 9"/>
          <p:cNvSpPr txBox="1"/>
          <p:nvPr/>
        </p:nvSpPr>
        <p:spPr>
          <a:xfrm>
            <a:off x="407931" y="139171"/>
            <a:ext cx="8150087" cy="58477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it-IT" sz="3200" b="1" dirty="0">
                <a:solidFill>
                  <a:schemeClr val="accent1">
                    <a:lumMod val="50000"/>
                  </a:schemeClr>
                </a:solidFill>
              </a:rPr>
              <a:t>Ordinamento didattico                           </a:t>
            </a:r>
          </a:p>
        </p:txBody>
      </p:sp>
      <p:graphicFrame>
        <p:nvGraphicFramePr>
          <p:cNvPr id="15" name="Tabella 14"/>
          <p:cNvGraphicFramePr>
            <a:graphicFrameLocks noGrp="1"/>
          </p:cNvGraphicFramePr>
          <p:nvPr/>
        </p:nvGraphicFramePr>
        <p:xfrm>
          <a:off x="2043839" y="830183"/>
          <a:ext cx="6471298" cy="1905596"/>
        </p:xfrm>
        <a:graphic>
          <a:graphicData uri="http://schemas.openxmlformats.org/drawingml/2006/table">
            <a:tbl>
              <a:tblPr firstRow="1" firstCol="1" lastRow="1" lastCol="1" bandRow="1" bandCol="1">
                <a:tableStyleId>{5C22544A-7EE6-4342-B048-85BDC9FD1C3A}</a:tableStyleId>
              </a:tblPr>
              <a:tblGrid>
                <a:gridCol w="1976714">
                  <a:extLst>
                    <a:ext uri="{9D8B030D-6E8A-4147-A177-3AD203B41FA5}">
                      <a16:colId xmlns:a16="http://schemas.microsoft.com/office/drawing/2014/main" val="20000"/>
                    </a:ext>
                  </a:extLst>
                </a:gridCol>
                <a:gridCol w="470772">
                  <a:extLst>
                    <a:ext uri="{9D8B030D-6E8A-4147-A177-3AD203B41FA5}">
                      <a16:colId xmlns:a16="http://schemas.microsoft.com/office/drawing/2014/main" val="20001"/>
                    </a:ext>
                  </a:extLst>
                </a:gridCol>
                <a:gridCol w="658683">
                  <a:extLst>
                    <a:ext uri="{9D8B030D-6E8A-4147-A177-3AD203B41FA5}">
                      <a16:colId xmlns:a16="http://schemas.microsoft.com/office/drawing/2014/main" val="20002"/>
                    </a:ext>
                  </a:extLst>
                </a:gridCol>
                <a:gridCol w="188575">
                  <a:extLst>
                    <a:ext uri="{9D8B030D-6E8A-4147-A177-3AD203B41FA5}">
                      <a16:colId xmlns:a16="http://schemas.microsoft.com/office/drawing/2014/main" val="20003"/>
                    </a:ext>
                  </a:extLst>
                </a:gridCol>
                <a:gridCol w="1964098">
                  <a:extLst>
                    <a:ext uri="{9D8B030D-6E8A-4147-A177-3AD203B41FA5}">
                      <a16:colId xmlns:a16="http://schemas.microsoft.com/office/drawing/2014/main" val="20004"/>
                    </a:ext>
                  </a:extLst>
                </a:gridCol>
                <a:gridCol w="478077">
                  <a:extLst>
                    <a:ext uri="{9D8B030D-6E8A-4147-A177-3AD203B41FA5}">
                      <a16:colId xmlns:a16="http://schemas.microsoft.com/office/drawing/2014/main" val="20005"/>
                    </a:ext>
                  </a:extLst>
                </a:gridCol>
                <a:gridCol w="734379">
                  <a:extLst>
                    <a:ext uri="{9D8B030D-6E8A-4147-A177-3AD203B41FA5}">
                      <a16:colId xmlns:a16="http://schemas.microsoft.com/office/drawing/2014/main" val="20006"/>
                    </a:ext>
                  </a:extLst>
                </a:gridCol>
              </a:tblGrid>
              <a:tr h="235157">
                <a:tc>
                  <a:txBody>
                    <a:bodyPr/>
                    <a:lstStyle/>
                    <a:p>
                      <a:pPr>
                        <a:lnSpc>
                          <a:spcPct val="107000"/>
                        </a:lnSpc>
                        <a:spcAft>
                          <a:spcPts val="0"/>
                        </a:spcAft>
                      </a:pPr>
                      <a:r>
                        <a:rPr lang="it-IT" sz="1100" dirty="0">
                          <a:effectLst/>
                        </a:rPr>
                        <a:t>I Semestre</a:t>
                      </a:r>
                      <a:endParaRPr lang="it-I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a:effectLst/>
                        </a:rPr>
                        <a:t>CFU</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dirty="0">
                          <a:effectLst/>
                        </a:rPr>
                        <a:t>SSD</a:t>
                      </a:r>
                      <a:endParaRPr lang="it-I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a:effectLst/>
                        </a:rPr>
                        <a:t> </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a:effectLst/>
                        </a:rPr>
                        <a:t>II Semestre</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a:effectLst/>
                        </a:rPr>
                        <a:t>CFU</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a:effectLst/>
                        </a:rPr>
                        <a:t>SSD</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235157">
                <a:tc>
                  <a:txBody>
                    <a:bodyPr/>
                    <a:lstStyle/>
                    <a:p>
                      <a:pPr>
                        <a:lnSpc>
                          <a:spcPct val="107000"/>
                        </a:lnSpc>
                        <a:spcAft>
                          <a:spcPts val="0"/>
                        </a:spcAft>
                      </a:pPr>
                      <a:r>
                        <a:rPr lang="it-IT" sz="1100">
                          <a:effectLst/>
                        </a:rPr>
                        <a:t>Matematica</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a:effectLst/>
                        </a:rPr>
                        <a:t>9</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a:effectLst/>
                        </a:rPr>
                        <a:t>MAT/07</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a:effectLst/>
                        </a:rPr>
                        <a:t> </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a:effectLst/>
                        </a:rPr>
                        <a:t>Chimica organica </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a:effectLst/>
                        </a:rPr>
                        <a:t>6</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a:effectLst/>
                        </a:rPr>
                        <a:t>CHIM/06</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235157">
                <a:tc>
                  <a:txBody>
                    <a:bodyPr/>
                    <a:lstStyle/>
                    <a:p>
                      <a:pPr>
                        <a:lnSpc>
                          <a:spcPct val="107000"/>
                        </a:lnSpc>
                        <a:spcAft>
                          <a:spcPts val="0"/>
                        </a:spcAft>
                      </a:pPr>
                      <a:r>
                        <a:rPr lang="it-IT" sz="1100">
                          <a:effectLst/>
                        </a:rPr>
                        <a:t>Zoologia</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a:effectLst/>
                        </a:rPr>
                        <a:t>9</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a:effectLst/>
                        </a:rPr>
                        <a:t>BIO/05</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a:effectLst/>
                        </a:rPr>
                        <a:t> </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a:effectLst/>
                        </a:rPr>
                        <a:t>Genetica</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a:effectLst/>
                        </a:rPr>
                        <a:t>9</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a:effectLst/>
                        </a:rPr>
                        <a:t>BIO/18</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482484">
                <a:tc>
                  <a:txBody>
                    <a:bodyPr/>
                    <a:lstStyle/>
                    <a:p>
                      <a:pPr>
                        <a:lnSpc>
                          <a:spcPct val="107000"/>
                        </a:lnSpc>
                        <a:spcAft>
                          <a:spcPts val="0"/>
                        </a:spcAft>
                      </a:pPr>
                      <a:r>
                        <a:rPr lang="it-IT" sz="1100">
                          <a:effectLst/>
                        </a:rPr>
                        <a:t>Chimica generale e inorganica</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dirty="0">
                          <a:effectLst/>
                        </a:rPr>
                        <a:t>9</a:t>
                      </a:r>
                      <a:endParaRPr lang="it-I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a:effectLst/>
                        </a:rPr>
                        <a:t>CHIM/03</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a:effectLst/>
                        </a:rPr>
                        <a:t> </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a:effectLst/>
                        </a:rPr>
                        <a:t>Fisica</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a:effectLst/>
                        </a:rPr>
                        <a:t>9</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a:effectLst/>
                        </a:rPr>
                        <a:t>FIS/07</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235157">
                <a:tc>
                  <a:txBody>
                    <a:bodyPr/>
                    <a:lstStyle/>
                    <a:p>
                      <a:pPr>
                        <a:lnSpc>
                          <a:spcPct val="107000"/>
                        </a:lnSpc>
                        <a:spcAft>
                          <a:spcPts val="0"/>
                        </a:spcAft>
                      </a:pPr>
                      <a:r>
                        <a:rPr lang="it-IT" sz="1100">
                          <a:effectLst/>
                        </a:rPr>
                        <a:t>Inglese (Idoneità Ling.  B1)</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a:effectLst/>
                        </a:rPr>
                        <a:t>3</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a:effectLst/>
                        </a:rPr>
                        <a:t> </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a:effectLst/>
                        </a:rPr>
                        <a:t> </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a:effectLst/>
                        </a:rPr>
                        <a:t> </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a:effectLst/>
                        </a:rPr>
                        <a:t> </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a:effectLst/>
                        </a:rPr>
                        <a:t> </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482484">
                <a:tc>
                  <a:txBody>
                    <a:bodyPr/>
                    <a:lstStyle/>
                    <a:p>
                      <a:pPr>
                        <a:lnSpc>
                          <a:spcPct val="107000"/>
                        </a:lnSpc>
                        <a:spcAft>
                          <a:spcPts val="0"/>
                        </a:spcAft>
                      </a:pPr>
                      <a:r>
                        <a:rPr lang="it-IT" sz="1100">
                          <a:effectLst/>
                        </a:rPr>
                        <a:t>Corso in Materia di Sicurezza sui Luoghi di Lavoro</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a:effectLst/>
                        </a:rPr>
                        <a:t>1</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a:effectLst/>
                        </a:rPr>
                        <a:t> </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a:effectLst/>
                        </a:rPr>
                        <a:t> </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dirty="0">
                          <a:effectLst/>
                        </a:rPr>
                        <a:t> </a:t>
                      </a:r>
                      <a:endParaRPr lang="it-I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a:effectLst/>
                        </a:rPr>
                        <a:t> </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dirty="0">
                          <a:effectLst/>
                        </a:rPr>
                        <a:t> </a:t>
                      </a:r>
                      <a:endParaRPr lang="it-I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bl>
          </a:graphicData>
        </a:graphic>
      </p:graphicFrame>
      <p:graphicFrame>
        <p:nvGraphicFramePr>
          <p:cNvPr id="16" name="Tabella 15"/>
          <p:cNvGraphicFramePr>
            <a:graphicFrameLocks noGrp="1"/>
          </p:cNvGraphicFramePr>
          <p:nvPr/>
        </p:nvGraphicFramePr>
        <p:xfrm>
          <a:off x="2064335" y="2868702"/>
          <a:ext cx="6430307" cy="1032193"/>
        </p:xfrm>
        <a:graphic>
          <a:graphicData uri="http://schemas.openxmlformats.org/drawingml/2006/table">
            <a:tbl>
              <a:tblPr firstRow="1" firstCol="1" lastRow="1" lastCol="1" bandRow="1" bandCol="1">
                <a:tableStyleId>{5C22544A-7EE6-4342-B048-85BDC9FD1C3A}</a:tableStyleId>
              </a:tblPr>
              <a:tblGrid>
                <a:gridCol w="1964193">
                  <a:extLst>
                    <a:ext uri="{9D8B030D-6E8A-4147-A177-3AD203B41FA5}">
                      <a16:colId xmlns:a16="http://schemas.microsoft.com/office/drawing/2014/main" val="20000"/>
                    </a:ext>
                  </a:extLst>
                </a:gridCol>
                <a:gridCol w="467791">
                  <a:extLst>
                    <a:ext uri="{9D8B030D-6E8A-4147-A177-3AD203B41FA5}">
                      <a16:colId xmlns:a16="http://schemas.microsoft.com/office/drawing/2014/main" val="20001"/>
                    </a:ext>
                  </a:extLst>
                </a:gridCol>
                <a:gridCol w="654511">
                  <a:extLst>
                    <a:ext uri="{9D8B030D-6E8A-4147-A177-3AD203B41FA5}">
                      <a16:colId xmlns:a16="http://schemas.microsoft.com/office/drawing/2014/main" val="20002"/>
                    </a:ext>
                  </a:extLst>
                </a:gridCol>
                <a:gridCol w="187380">
                  <a:extLst>
                    <a:ext uri="{9D8B030D-6E8A-4147-A177-3AD203B41FA5}">
                      <a16:colId xmlns:a16="http://schemas.microsoft.com/office/drawing/2014/main" val="20003"/>
                    </a:ext>
                  </a:extLst>
                </a:gridCol>
                <a:gridCol w="1951657">
                  <a:extLst>
                    <a:ext uri="{9D8B030D-6E8A-4147-A177-3AD203B41FA5}">
                      <a16:colId xmlns:a16="http://schemas.microsoft.com/office/drawing/2014/main" val="20004"/>
                    </a:ext>
                  </a:extLst>
                </a:gridCol>
                <a:gridCol w="475048">
                  <a:extLst>
                    <a:ext uri="{9D8B030D-6E8A-4147-A177-3AD203B41FA5}">
                      <a16:colId xmlns:a16="http://schemas.microsoft.com/office/drawing/2014/main" val="20005"/>
                    </a:ext>
                  </a:extLst>
                </a:gridCol>
                <a:gridCol w="729727">
                  <a:extLst>
                    <a:ext uri="{9D8B030D-6E8A-4147-A177-3AD203B41FA5}">
                      <a16:colId xmlns:a16="http://schemas.microsoft.com/office/drawing/2014/main" val="20006"/>
                    </a:ext>
                  </a:extLst>
                </a:gridCol>
              </a:tblGrid>
              <a:tr h="0">
                <a:tc>
                  <a:txBody>
                    <a:bodyPr/>
                    <a:lstStyle/>
                    <a:p>
                      <a:pPr>
                        <a:lnSpc>
                          <a:spcPct val="107000"/>
                        </a:lnSpc>
                        <a:spcAft>
                          <a:spcPts val="0"/>
                        </a:spcAft>
                      </a:pPr>
                      <a:r>
                        <a:rPr lang="it-IT" sz="1100" dirty="0">
                          <a:effectLst/>
                        </a:rPr>
                        <a:t>I Semestre</a:t>
                      </a:r>
                      <a:endParaRPr lang="it-I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a:effectLst/>
                        </a:rPr>
                        <a:t>CFU</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a:effectLst/>
                        </a:rPr>
                        <a:t>SSD</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a:effectLst/>
                        </a:rPr>
                        <a:t> </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a:effectLst/>
                        </a:rPr>
                        <a:t>II Semestre</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a:effectLst/>
                        </a:rPr>
                        <a:t>CFU</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a:effectLst/>
                        </a:rPr>
                        <a:t>SSD</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a:txBody>
                    <a:bodyPr/>
                    <a:lstStyle/>
                    <a:p>
                      <a:pPr>
                        <a:lnSpc>
                          <a:spcPct val="107000"/>
                        </a:lnSpc>
                        <a:spcAft>
                          <a:spcPts val="0"/>
                        </a:spcAft>
                      </a:pPr>
                      <a:r>
                        <a:rPr lang="it-IT" sz="1100">
                          <a:effectLst/>
                        </a:rPr>
                        <a:t>Botanica</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a:effectLst/>
                        </a:rPr>
                        <a:t>9</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dirty="0">
                          <a:effectLst/>
                        </a:rPr>
                        <a:t>BIO/01</a:t>
                      </a:r>
                      <a:endParaRPr lang="it-I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a:effectLst/>
                        </a:rPr>
                        <a:t> </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a:effectLst/>
                        </a:rPr>
                        <a:t>Microbiologia e Virologia</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a:effectLst/>
                        </a:rPr>
                        <a:t>9</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dirty="0">
                          <a:effectLst/>
                        </a:rPr>
                        <a:t>BIO/19</a:t>
                      </a:r>
                      <a:endParaRPr lang="it-I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0">
                <a:tc>
                  <a:txBody>
                    <a:bodyPr/>
                    <a:lstStyle/>
                    <a:p>
                      <a:pPr>
                        <a:lnSpc>
                          <a:spcPct val="107000"/>
                        </a:lnSpc>
                        <a:spcAft>
                          <a:spcPts val="0"/>
                        </a:spcAft>
                      </a:pPr>
                      <a:r>
                        <a:rPr lang="it-IT" sz="1100">
                          <a:effectLst/>
                        </a:rPr>
                        <a:t>Ecologia</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a:effectLst/>
                        </a:rPr>
                        <a:t>9</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a:effectLst/>
                        </a:rPr>
                        <a:t>BIO/07</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a:effectLst/>
                        </a:rPr>
                        <a:t> </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a:effectLst/>
                        </a:rPr>
                        <a:t>Biologia cellulare</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a:effectLst/>
                        </a:rPr>
                        <a:t>6</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a:effectLst/>
                        </a:rPr>
                        <a:t>BIO/06</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0">
                <a:tc>
                  <a:txBody>
                    <a:bodyPr/>
                    <a:lstStyle/>
                    <a:p>
                      <a:pPr>
                        <a:lnSpc>
                          <a:spcPct val="107000"/>
                        </a:lnSpc>
                        <a:spcAft>
                          <a:spcPts val="0"/>
                        </a:spcAft>
                      </a:pPr>
                      <a:r>
                        <a:rPr lang="it-IT" sz="1100">
                          <a:effectLst/>
                        </a:rPr>
                        <a:t>Biochimica</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a:effectLst/>
                        </a:rPr>
                        <a:t>9</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a:effectLst/>
                        </a:rPr>
                        <a:t>BIO/10</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a:effectLst/>
                        </a:rPr>
                        <a:t> </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a:effectLst/>
                        </a:rPr>
                        <a:t>Biologia molecolare</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a:effectLst/>
                        </a:rPr>
                        <a:t>9</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a:effectLst/>
                        </a:rPr>
                        <a:t>BIO/11</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0">
                <a:tc>
                  <a:txBody>
                    <a:bodyPr/>
                    <a:lstStyle/>
                    <a:p>
                      <a:pPr>
                        <a:lnSpc>
                          <a:spcPct val="107000"/>
                        </a:lnSpc>
                        <a:spcAft>
                          <a:spcPts val="0"/>
                        </a:spcAft>
                      </a:pPr>
                      <a:r>
                        <a:rPr lang="it-IT" sz="1100" dirty="0">
                          <a:effectLst/>
                        </a:rPr>
                        <a:t>Principi di Statistica</a:t>
                      </a:r>
                      <a:endParaRPr lang="it-I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a:effectLst/>
                        </a:rPr>
                        <a:t>6</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a:effectLst/>
                        </a:rPr>
                        <a:t>SECS-S/04</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a:effectLst/>
                        </a:rPr>
                        <a:t> </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dirty="0">
                          <a:effectLst/>
                        </a:rPr>
                        <a:t>Tecniche di Laboratorio biologico</a:t>
                      </a:r>
                      <a:endParaRPr lang="it-I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a:effectLst/>
                        </a:rPr>
                        <a:t>3</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it-IT" sz="1100" dirty="0">
                          <a:effectLst/>
                        </a:rPr>
                        <a:t> </a:t>
                      </a:r>
                      <a:endParaRPr lang="it-I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bl>
          </a:graphicData>
        </a:graphic>
      </p:graphicFrame>
      <p:graphicFrame>
        <p:nvGraphicFramePr>
          <p:cNvPr id="17" name="Tabella 16"/>
          <p:cNvGraphicFramePr>
            <a:graphicFrameLocks noGrp="1"/>
          </p:cNvGraphicFramePr>
          <p:nvPr/>
        </p:nvGraphicFramePr>
        <p:xfrm>
          <a:off x="2064335" y="4019849"/>
          <a:ext cx="6430309" cy="1936536"/>
        </p:xfrm>
        <a:graphic>
          <a:graphicData uri="http://schemas.openxmlformats.org/drawingml/2006/table">
            <a:tbl>
              <a:tblPr firstRow="1" firstCol="1" lastRow="1" lastCol="1" bandRow="1" bandCol="1">
                <a:tableStyleId>{5C22544A-7EE6-4342-B048-85BDC9FD1C3A}</a:tableStyleId>
              </a:tblPr>
              <a:tblGrid>
                <a:gridCol w="1642334">
                  <a:extLst>
                    <a:ext uri="{9D8B030D-6E8A-4147-A177-3AD203B41FA5}">
                      <a16:colId xmlns:a16="http://schemas.microsoft.com/office/drawing/2014/main" val="20000"/>
                    </a:ext>
                  </a:extLst>
                </a:gridCol>
                <a:gridCol w="536641">
                  <a:extLst>
                    <a:ext uri="{9D8B030D-6E8A-4147-A177-3AD203B41FA5}">
                      <a16:colId xmlns:a16="http://schemas.microsoft.com/office/drawing/2014/main" val="20001"/>
                    </a:ext>
                  </a:extLst>
                </a:gridCol>
                <a:gridCol w="610150">
                  <a:extLst>
                    <a:ext uri="{9D8B030D-6E8A-4147-A177-3AD203B41FA5}">
                      <a16:colId xmlns:a16="http://schemas.microsoft.com/office/drawing/2014/main" val="20002"/>
                    </a:ext>
                  </a:extLst>
                </a:gridCol>
                <a:gridCol w="669778">
                  <a:extLst>
                    <a:ext uri="{9D8B030D-6E8A-4147-A177-3AD203B41FA5}">
                      <a16:colId xmlns:a16="http://schemas.microsoft.com/office/drawing/2014/main" val="20003"/>
                    </a:ext>
                  </a:extLst>
                </a:gridCol>
                <a:gridCol w="1631850">
                  <a:extLst>
                    <a:ext uri="{9D8B030D-6E8A-4147-A177-3AD203B41FA5}">
                      <a16:colId xmlns:a16="http://schemas.microsoft.com/office/drawing/2014/main" val="20004"/>
                    </a:ext>
                  </a:extLst>
                </a:gridCol>
                <a:gridCol w="669778">
                  <a:extLst>
                    <a:ext uri="{9D8B030D-6E8A-4147-A177-3AD203B41FA5}">
                      <a16:colId xmlns:a16="http://schemas.microsoft.com/office/drawing/2014/main" val="20005"/>
                    </a:ext>
                  </a:extLst>
                </a:gridCol>
                <a:gridCol w="669778">
                  <a:extLst>
                    <a:ext uri="{9D8B030D-6E8A-4147-A177-3AD203B41FA5}">
                      <a16:colId xmlns:a16="http://schemas.microsoft.com/office/drawing/2014/main" val="20006"/>
                    </a:ext>
                  </a:extLst>
                </a:gridCol>
              </a:tblGrid>
              <a:tr h="0">
                <a:tc>
                  <a:txBody>
                    <a:bodyPr/>
                    <a:lstStyle/>
                    <a:p>
                      <a:pPr>
                        <a:lnSpc>
                          <a:spcPct val="107000"/>
                        </a:lnSpc>
                        <a:spcAft>
                          <a:spcPts val="0"/>
                        </a:spcAft>
                      </a:pPr>
                      <a:r>
                        <a:rPr lang="it-IT" sz="1100" dirty="0">
                          <a:effectLst/>
                        </a:rPr>
                        <a:t>I Semestre</a:t>
                      </a:r>
                      <a:endParaRPr lang="it-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67" marR="36967" marT="0" marB="0"/>
                </a:tc>
                <a:tc>
                  <a:txBody>
                    <a:bodyPr/>
                    <a:lstStyle/>
                    <a:p>
                      <a:pPr>
                        <a:lnSpc>
                          <a:spcPct val="107000"/>
                        </a:lnSpc>
                        <a:spcAft>
                          <a:spcPts val="0"/>
                        </a:spcAft>
                      </a:pPr>
                      <a:r>
                        <a:rPr lang="it-IT" sz="1100">
                          <a:effectLst/>
                        </a:rPr>
                        <a:t>CFU</a:t>
                      </a:r>
                      <a:endParaRPr lang="it-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67" marR="36967" marT="0" marB="0"/>
                </a:tc>
                <a:tc>
                  <a:txBody>
                    <a:bodyPr/>
                    <a:lstStyle/>
                    <a:p>
                      <a:pPr>
                        <a:lnSpc>
                          <a:spcPct val="107000"/>
                        </a:lnSpc>
                        <a:spcAft>
                          <a:spcPts val="0"/>
                        </a:spcAft>
                      </a:pPr>
                      <a:r>
                        <a:rPr lang="it-IT" sz="1100">
                          <a:effectLst/>
                        </a:rPr>
                        <a:t>SSD</a:t>
                      </a:r>
                      <a:endParaRPr lang="it-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67" marR="36967" marT="0" marB="0"/>
                </a:tc>
                <a:tc>
                  <a:txBody>
                    <a:bodyPr/>
                    <a:lstStyle/>
                    <a:p>
                      <a:pPr>
                        <a:lnSpc>
                          <a:spcPct val="107000"/>
                        </a:lnSpc>
                        <a:spcAft>
                          <a:spcPts val="0"/>
                        </a:spcAft>
                      </a:pPr>
                      <a:r>
                        <a:rPr lang="it-IT" sz="1100">
                          <a:effectLst/>
                        </a:rPr>
                        <a:t> </a:t>
                      </a:r>
                      <a:endParaRPr lang="it-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67" marR="36967" marT="0" marB="0"/>
                </a:tc>
                <a:tc>
                  <a:txBody>
                    <a:bodyPr/>
                    <a:lstStyle/>
                    <a:p>
                      <a:pPr>
                        <a:lnSpc>
                          <a:spcPct val="107000"/>
                        </a:lnSpc>
                        <a:spcAft>
                          <a:spcPts val="0"/>
                        </a:spcAft>
                      </a:pPr>
                      <a:r>
                        <a:rPr lang="it-IT" sz="1100">
                          <a:effectLst/>
                        </a:rPr>
                        <a:t>II Semestre</a:t>
                      </a:r>
                      <a:endParaRPr lang="it-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67" marR="36967" marT="0" marB="0"/>
                </a:tc>
                <a:tc>
                  <a:txBody>
                    <a:bodyPr/>
                    <a:lstStyle/>
                    <a:p>
                      <a:pPr>
                        <a:lnSpc>
                          <a:spcPct val="107000"/>
                        </a:lnSpc>
                        <a:spcAft>
                          <a:spcPts val="0"/>
                        </a:spcAft>
                      </a:pPr>
                      <a:r>
                        <a:rPr lang="it-IT" sz="1100">
                          <a:effectLst/>
                        </a:rPr>
                        <a:t>CFU</a:t>
                      </a:r>
                      <a:endParaRPr lang="it-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67" marR="36967" marT="0" marB="0"/>
                </a:tc>
                <a:tc>
                  <a:txBody>
                    <a:bodyPr/>
                    <a:lstStyle/>
                    <a:p>
                      <a:pPr>
                        <a:lnSpc>
                          <a:spcPct val="107000"/>
                        </a:lnSpc>
                        <a:spcAft>
                          <a:spcPts val="0"/>
                        </a:spcAft>
                      </a:pPr>
                      <a:r>
                        <a:rPr lang="it-IT" sz="1100" dirty="0">
                          <a:effectLst/>
                        </a:rPr>
                        <a:t>SSD</a:t>
                      </a:r>
                      <a:endParaRPr lang="it-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67" marR="36967" marT="0" marB="0"/>
                </a:tc>
                <a:extLst>
                  <a:ext uri="{0D108BD9-81ED-4DB2-BD59-A6C34878D82A}">
                    <a16:rowId xmlns:a16="http://schemas.microsoft.com/office/drawing/2014/main" val="10000"/>
                  </a:ext>
                </a:extLst>
              </a:tr>
              <a:tr h="183090">
                <a:tc>
                  <a:txBody>
                    <a:bodyPr/>
                    <a:lstStyle/>
                    <a:p>
                      <a:pPr>
                        <a:lnSpc>
                          <a:spcPct val="107000"/>
                        </a:lnSpc>
                        <a:spcAft>
                          <a:spcPts val="0"/>
                        </a:spcAft>
                      </a:pPr>
                      <a:r>
                        <a:rPr lang="it-IT" sz="1100" dirty="0">
                          <a:effectLst/>
                        </a:rPr>
                        <a:t>Fisiologia generale 1</a:t>
                      </a:r>
                      <a:endParaRPr lang="it-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67" marR="36967" marT="0" marB="0"/>
                </a:tc>
                <a:tc>
                  <a:txBody>
                    <a:bodyPr/>
                    <a:lstStyle/>
                    <a:p>
                      <a:pPr>
                        <a:lnSpc>
                          <a:spcPct val="107000"/>
                        </a:lnSpc>
                        <a:spcAft>
                          <a:spcPts val="0"/>
                        </a:spcAft>
                      </a:pPr>
                      <a:r>
                        <a:rPr lang="it-IT" sz="1100">
                          <a:effectLst/>
                        </a:rPr>
                        <a:t>6</a:t>
                      </a:r>
                      <a:endParaRPr lang="it-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67" marR="36967" marT="0" marB="0"/>
                </a:tc>
                <a:tc>
                  <a:txBody>
                    <a:bodyPr/>
                    <a:lstStyle/>
                    <a:p>
                      <a:pPr>
                        <a:lnSpc>
                          <a:spcPct val="107000"/>
                        </a:lnSpc>
                        <a:spcAft>
                          <a:spcPts val="0"/>
                        </a:spcAft>
                      </a:pPr>
                      <a:r>
                        <a:rPr lang="it-IT" sz="1100">
                          <a:effectLst/>
                        </a:rPr>
                        <a:t>BIO/09</a:t>
                      </a:r>
                      <a:endParaRPr lang="it-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67" marR="36967" marT="0" marB="0"/>
                </a:tc>
                <a:tc>
                  <a:txBody>
                    <a:bodyPr/>
                    <a:lstStyle/>
                    <a:p>
                      <a:pPr>
                        <a:lnSpc>
                          <a:spcPct val="107000"/>
                        </a:lnSpc>
                        <a:spcAft>
                          <a:spcPts val="0"/>
                        </a:spcAft>
                      </a:pPr>
                      <a:r>
                        <a:rPr lang="it-IT" sz="1100">
                          <a:effectLst/>
                        </a:rPr>
                        <a:t> </a:t>
                      </a:r>
                      <a:endParaRPr lang="it-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67" marR="36967" marT="0" marB="0"/>
                </a:tc>
                <a:tc>
                  <a:txBody>
                    <a:bodyPr/>
                    <a:lstStyle/>
                    <a:p>
                      <a:pPr>
                        <a:lnSpc>
                          <a:spcPct val="107000"/>
                        </a:lnSpc>
                        <a:spcAft>
                          <a:spcPts val="0"/>
                        </a:spcAft>
                      </a:pPr>
                      <a:r>
                        <a:rPr lang="it-IT" sz="1100">
                          <a:effectLst/>
                        </a:rPr>
                        <a:t>Fisiologia vegetale</a:t>
                      </a:r>
                      <a:endParaRPr lang="it-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67" marR="36967" marT="0" marB="0"/>
                </a:tc>
                <a:tc>
                  <a:txBody>
                    <a:bodyPr/>
                    <a:lstStyle/>
                    <a:p>
                      <a:pPr>
                        <a:lnSpc>
                          <a:spcPct val="107000"/>
                        </a:lnSpc>
                        <a:spcAft>
                          <a:spcPts val="0"/>
                        </a:spcAft>
                      </a:pPr>
                      <a:r>
                        <a:rPr lang="it-IT" sz="1100">
                          <a:effectLst/>
                        </a:rPr>
                        <a:t>6</a:t>
                      </a:r>
                      <a:endParaRPr lang="it-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67" marR="36967" marT="0" marB="0"/>
                </a:tc>
                <a:tc>
                  <a:txBody>
                    <a:bodyPr/>
                    <a:lstStyle/>
                    <a:p>
                      <a:pPr>
                        <a:lnSpc>
                          <a:spcPct val="107000"/>
                        </a:lnSpc>
                        <a:spcAft>
                          <a:spcPts val="0"/>
                        </a:spcAft>
                      </a:pPr>
                      <a:r>
                        <a:rPr lang="it-IT" sz="1100" dirty="0">
                          <a:effectLst/>
                        </a:rPr>
                        <a:t>BIO/04</a:t>
                      </a:r>
                      <a:endParaRPr lang="it-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67" marR="36967" marT="0" marB="0"/>
                </a:tc>
                <a:extLst>
                  <a:ext uri="{0D108BD9-81ED-4DB2-BD59-A6C34878D82A}">
                    <a16:rowId xmlns:a16="http://schemas.microsoft.com/office/drawing/2014/main" val="10001"/>
                  </a:ext>
                </a:extLst>
              </a:tr>
              <a:tr h="213605">
                <a:tc>
                  <a:txBody>
                    <a:bodyPr/>
                    <a:lstStyle/>
                    <a:p>
                      <a:pPr>
                        <a:lnSpc>
                          <a:spcPct val="107000"/>
                        </a:lnSpc>
                        <a:spcAft>
                          <a:spcPts val="0"/>
                        </a:spcAft>
                      </a:pPr>
                      <a:r>
                        <a:rPr lang="it-IT" sz="1100" dirty="0">
                          <a:effectLst/>
                        </a:rPr>
                        <a:t>Fisiologia generale 2</a:t>
                      </a:r>
                      <a:endParaRPr lang="it-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67" marR="36967" marT="0" marB="0"/>
                </a:tc>
                <a:tc>
                  <a:txBody>
                    <a:bodyPr/>
                    <a:lstStyle/>
                    <a:p>
                      <a:pPr>
                        <a:lnSpc>
                          <a:spcPct val="107000"/>
                        </a:lnSpc>
                        <a:spcAft>
                          <a:spcPts val="0"/>
                        </a:spcAft>
                      </a:pPr>
                      <a:r>
                        <a:rPr lang="it-IT" sz="1100">
                          <a:effectLst/>
                        </a:rPr>
                        <a:t>6</a:t>
                      </a:r>
                      <a:endParaRPr lang="it-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67" marR="36967" marT="0" marB="0"/>
                </a:tc>
                <a:tc>
                  <a:txBody>
                    <a:bodyPr/>
                    <a:lstStyle/>
                    <a:p>
                      <a:pPr>
                        <a:lnSpc>
                          <a:spcPct val="107000"/>
                        </a:lnSpc>
                        <a:spcAft>
                          <a:spcPts val="0"/>
                        </a:spcAft>
                      </a:pPr>
                      <a:r>
                        <a:rPr lang="it-IT" sz="1100">
                          <a:effectLst/>
                        </a:rPr>
                        <a:t>BIO/09</a:t>
                      </a:r>
                      <a:endParaRPr lang="it-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67" marR="36967" marT="0" marB="0"/>
                </a:tc>
                <a:tc>
                  <a:txBody>
                    <a:bodyPr/>
                    <a:lstStyle/>
                    <a:p>
                      <a:pPr>
                        <a:lnSpc>
                          <a:spcPct val="107000"/>
                        </a:lnSpc>
                        <a:spcAft>
                          <a:spcPts val="0"/>
                        </a:spcAft>
                      </a:pPr>
                      <a:r>
                        <a:rPr lang="it-IT" sz="1100">
                          <a:effectLst/>
                        </a:rPr>
                        <a:t> </a:t>
                      </a:r>
                      <a:endParaRPr lang="it-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67" marR="36967" marT="0" marB="0"/>
                </a:tc>
                <a:tc>
                  <a:txBody>
                    <a:bodyPr/>
                    <a:lstStyle/>
                    <a:p>
                      <a:pPr>
                        <a:lnSpc>
                          <a:spcPct val="107000"/>
                        </a:lnSpc>
                        <a:spcAft>
                          <a:spcPts val="0"/>
                        </a:spcAft>
                      </a:pPr>
                      <a:r>
                        <a:rPr lang="it-IT" sz="1100">
                          <a:effectLst/>
                        </a:rPr>
                        <a:t>Abilità informatiche e bioinformatiche</a:t>
                      </a:r>
                      <a:endParaRPr lang="it-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67" marR="36967" marT="0" marB="0"/>
                </a:tc>
                <a:tc>
                  <a:txBody>
                    <a:bodyPr/>
                    <a:lstStyle/>
                    <a:p>
                      <a:pPr>
                        <a:lnSpc>
                          <a:spcPct val="107000"/>
                        </a:lnSpc>
                        <a:spcAft>
                          <a:spcPts val="0"/>
                        </a:spcAft>
                      </a:pPr>
                      <a:r>
                        <a:rPr lang="it-IT" sz="1100">
                          <a:effectLst/>
                        </a:rPr>
                        <a:t>6</a:t>
                      </a:r>
                      <a:endParaRPr lang="it-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67" marR="36967" marT="0" marB="0"/>
                </a:tc>
                <a:tc>
                  <a:txBody>
                    <a:bodyPr/>
                    <a:lstStyle/>
                    <a:p>
                      <a:pPr>
                        <a:lnSpc>
                          <a:spcPct val="107000"/>
                        </a:lnSpc>
                        <a:spcAft>
                          <a:spcPts val="0"/>
                        </a:spcAft>
                      </a:pPr>
                      <a:r>
                        <a:rPr lang="it-IT" sz="1100" dirty="0">
                          <a:effectLst/>
                        </a:rPr>
                        <a:t>BIO/10</a:t>
                      </a:r>
                      <a:endParaRPr lang="it-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67" marR="36967" marT="0" marB="0"/>
                </a:tc>
                <a:extLst>
                  <a:ext uri="{0D108BD9-81ED-4DB2-BD59-A6C34878D82A}">
                    <a16:rowId xmlns:a16="http://schemas.microsoft.com/office/drawing/2014/main" val="10002"/>
                  </a:ext>
                </a:extLst>
              </a:tr>
              <a:tr h="183090">
                <a:tc>
                  <a:txBody>
                    <a:bodyPr/>
                    <a:lstStyle/>
                    <a:p>
                      <a:pPr>
                        <a:lnSpc>
                          <a:spcPct val="107000"/>
                        </a:lnSpc>
                        <a:spcAft>
                          <a:spcPts val="0"/>
                        </a:spcAft>
                      </a:pPr>
                      <a:r>
                        <a:rPr lang="it-IT" sz="1100" dirty="0">
                          <a:effectLst/>
                        </a:rPr>
                        <a:t>Tecnologia del DNA ricombinante</a:t>
                      </a:r>
                      <a:endParaRPr lang="it-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67" marR="36967" marT="0" marB="0"/>
                </a:tc>
                <a:tc>
                  <a:txBody>
                    <a:bodyPr/>
                    <a:lstStyle/>
                    <a:p>
                      <a:pPr>
                        <a:lnSpc>
                          <a:spcPct val="107000"/>
                        </a:lnSpc>
                        <a:spcAft>
                          <a:spcPts val="0"/>
                        </a:spcAft>
                      </a:pPr>
                      <a:r>
                        <a:rPr lang="it-IT" sz="1100">
                          <a:effectLst/>
                        </a:rPr>
                        <a:t>6</a:t>
                      </a:r>
                      <a:endParaRPr lang="it-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67" marR="36967" marT="0" marB="0"/>
                </a:tc>
                <a:tc>
                  <a:txBody>
                    <a:bodyPr/>
                    <a:lstStyle/>
                    <a:p>
                      <a:pPr>
                        <a:lnSpc>
                          <a:spcPct val="107000"/>
                        </a:lnSpc>
                        <a:spcAft>
                          <a:spcPts val="0"/>
                        </a:spcAft>
                      </a:pPr>
                      <a:r>
                        <a:rPr lang="it-IT" sz="1100">
                          <a:effectLst/>
                        </a:rPr>
                        <a:t>BIO/11</a:t>
                      </a:r>
                      <a:endParaRPr lang="it-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67" marR="36967" marT="0" marB="0"/>
                </a:tc>
                <a:tc>
                  <a:txBody>
                    <a:bodyPr/>
                    <a:lstStyle/>
                    <a:p>
                      <a:pPr>
                        <a:lnSpc>
                          <a:spcPct val="107000"/>
                        </a:lnSpc>
                        <a:spcAft>
                          <a:spcPts val="0"/>
                        </a:spcAft>
                      </a:pPr>
                      <a:r>
                        <a:rPr lang="it-IT" sz="1100" dirty="0">
                          <a:effectLst/>
                        </a:rPr>
                        <a:t> </a:t>
                      </a:r>
                      <a:endParaRPr lang="it-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67" marR="36967" marT="0" marB="0"/>
                </a:tc>
                <a:tc>
                  <a:txBody>
                    <a:bodyPr/>
                    <a:lstStyle/>
                    <a:p>
                      <a:endParaRPr lang="it-IT" sz="1100"/>
                    </a:p>
                  </a:txBody>
                  <a:tcPr marL="36967" marR="36967" marT="0" marB="0"/>
                </a:tc>
                <a:tc>
                  <a:txBody>
                    <a:bodyPr/>
                    <a:lstStyle/>
                    <a:p>
                      <a:endParaRPr lang="it-IT" sz="1100"/>
                    </a:p>
                  </a:txBody>
                  <a:tcPr marL="49289" marR="49289" marT="24645" marB="24645"/>
                </a:tc>
                <a:tc>
                  <a:txBody>
                    <a:bodyPr/>
                    <a:lstStyle/>
                    <a:p>
                      <a:endParaRPr lang="it-IT" sz="1100" dirty="0"/>
                    </a:p>
                  </a:txBody>
                  <a:tcPr marL="49289" marR="49289" marT="24645" marB="24645"/>
                </a:tc>
                <a:extLst>
                  <a:ext uri="{0D108BD9-81ED-4DB2-BD59-A6C34878D82A}">
                    <a16:rowId xmlns:a16="http://schemas.microsoft.com/office/drawing/2014/main" val="10003"/>
                  </a:ext>
                </a:extLst>
              </a:tr>
              <a:tr h="366180">
                <a:tc>
                  <a:txBody>
                    <a:bodyPr/>
                    <a:lstStyle/>
                    <a:p>
                      <a:pPr>
                        <a:lnSpc>
                          <a:spcPct val="107000"/>
                        </a:lnSpc>
                        <a:spcAft>
                          <a:spcPts val="0"/>
                        </a:spcAft>
                      </a:pPr>
                      <a:r>
                        <a:rPr lang="it-IT" sz="1100" dirty="0">
                          <a:effectLst/>
                        </a:rPr>
                        <a:t>Elementi formativi e normative per la professione di Biologo </a:t>
                      </a:r>
                      <a:endParaRPr lang="it-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67" marR="36967" marT="0" marB="0"/>
                </a:tc>
                <a:tc>
                  <a:txBody>
                    <a:bodyPr/>
                    <a:lstStyle/>
                    <a:p>
                      <a:pPr>
                        <a:lnSpc>
                          <a:spcPct val="107000"/>
                        </a:lnSpc>
                        <a:spcAft>
                          <a:spcPts val="0"/>
                        </a:spcAft>
                      </a:pPr>
                      <a:r>
                        <a:rPr lang="it-IT" sz="1100">
                          <a:effectLst/>
                        </a:rPr>
                        <a:t>3</a:t>
                      </a:r>
                      <a:endParaRPr lang="it-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67" marR="36967" marT="0" marB="0"/>
                </a:tc>
                <a:tc>
                  <a:txBody>
                    <a:bodyPr/>
                    <a:lstStyle/>
                    <a:p>
                      <a:pPr>
                        <a:lnSpc>
                          <a:spcPct val="107000"/>
                        </a:lnSpc>
                        <a:spcAft>
                          <a:spcPts val="0"/>
                        </a:spcAft>
                      </a:pPr>
                      <a:r>
                        <a:rPr lang="it-IT" sz="1100">
                          <a:effectLst/>
                        </a:rPr>
                        <a:t> </a:t>
                      </a:r>
                      <a:endParaRPr lang="it-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67" marR="36967" marT="0" marB="0"/>
                </a:tc>
                <a:tc>
                  <a:txBody>
                    <a:bodyPr/>
                    <a:lstStyle/>
                    <a:p>
                      <a:endParaRPr lang="it-IT" sz="1100"/>
                    </a:p>
                  </a:txBody>
                  <a:tcPr marL="49289" marR="49289" marT="24645" marB="24645"/>
                </a:tc>
                <a:tc>
                  <a:txBody>
                    <a:bodyPr/>
                    <a:lstStyle/>
                    <a:p>
                      <a:endParaRPr lang="it-IT" sz="1100"/>
                    </a:p>
                  </a:txBody>
                  <a:tcPr marL="49289" marR="49289" marT="24645" marB="24645"/>
                </a:tc>
                <a:tc>
                  <a:txBody>
                    <a:bodyPr/>
                    <a:lstStyle/>
                    <a:p>
                      <a:endParaRPr lang="it-IT" sz="1100"/>
                    </a:p>
                  </a:txBody>
                  <a:tcPr marL="49289" marR="49289" marT="24645" marB="24645"/>
                </a:tc>
                <a:tc>
                  <a:txBody>
                    <a:bodyPr/>
                    <a:lstStyle/>
                    <a:p>
                      <a:endParaRPr lang="it-IT" sz="1100" dirty="0"/>
                    </a:p>
                  </a:txBody>
                  <a:tcPr marL="49289" marR="49289" marT="24645" marB="24645"/>
                </a:tc>
                <a:extLst>
                  <a:ext uri="{0D108BD9-81ED-4DB2-BD59-A6C34878D82A}">
                    <a16:rowId xmlns:a16="http://schemas.microsoft.com/office/drawing/2014/main" val="10004"/>
                  </a:ext>
                </a:extLst>
              </a:tr>
              <a:tr h="183090">
                <a:tc>
                  <a:txBody>
                    <a:bodyPr/>
                    <a:lstStyle/>
                    <a:p>
                      <a:pPr>
                        <a:lnSpc>
                          <a:spcPct val="107000"/>
                        </a:lnSpc>
                        <a:spcAft>
                          <a:spcPts val="0"/>
                        </a:spcAft>
                      </a:pPr>
                      <a:r>
                        <a:rPr lang="it-IT" sz="1000" dirty="0">
                          <a:effectLst/>
                          <a:latin typeface="+mn-lt"/>
                          <a:ea typeface="Times New Roman" panose="02020603050405020304" pitchFamily="18" charset="0"/>
                          <a:cs typeface="Times New Roman" panose="02020603050405020304" pitchFamily="18" charset="0"/>
                        </a:rPr>
                        <a:t>Elementi di </a:t>
                      </a:r>
                      <a:r>
                        <a:rPr lang="it-IT" sz="1000" dirty="0" err="1">
                          <a:effectLst/>
                          <a:latin typeface="+mn-lt"/>
                          <a:ea typeface="Times New Roman" panose="02020603050405020304" pitchFamily="18" charset="0"/>
                          <a:cs typeface="Times New Roman" panose="02020603050405020304" pitchFamily="18" charset="0"/>
                        </a:rPr>
                        <a:t>Bioantropologia</a:t>
                      </a:r>
                      <a:endParaRPr lang="it-IT" sz="1000" dirty="0">
                        <a:effectLst/>
                        <a:latin typeface="+mn-lt"/>
                        <a:ea typeface="Times New Roman" panose="02020603050405020304" pitchFamily="18" charset="0"/>
                        <a:cs typeface="Times New Roman" panose="02020603050405020304" pitchFamily="18" charset="0"/>
                      </a:endParaRPr>
                    </a:p>
                  </a:txBody>
                  <a:tcPr marL="36967" marR="36967" marT="0" marB="0"/>
                </a:tc>
                <a:tc>
                  <a:txBody>
                    <a:bodyPr/>
                    <a:lstStyle/>
                    <a:p>
                      <a:pPr>
                        <a:lnSpc>
                          <a:spcPct val="107000"/>
                        </a:lnSpc>
                        <a:spcAft>
                          <a:spcPts val="0"/>
                        </a:spcAft>
                      </a:pPr>
                      <a:r>
                        <a:rPr lang="it-IT" sz="1100">
                          <a:effectLst/>
                        </a:rPr>
                        <a:t>6</a:t>
                      </a:r>
                      <a:endParaRPr lang="it-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67" marR="36967" marT="0" marB="0"/>
                </a:tc>
                <a:tc>
                  <a:txBody>
                    <a:bodyPr/>
                    <a:lstStyle/>
                    <a:p>
                      <a:pPr>
                        <a:lnSpc>
                          <a:spcPct val="107000"/>
                        </a:lnSpc>
                        <a:spcAft>
                          <a:spcPts val="0"/>
                        </a:spcAft>
                      </a:pPr>
                      <a:r>
                        <a:rPr lang="it-IT" sz="1100">
                          <a:effectLst/>
                        </a:rPr>
                        <a:t>BIO/18</a:t>
                      </a:r>
                      <a:endParaRPr lang="it-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67" marR="36967" marT="0" marB="0"/>
                </a:tc>
                <a:tc>
                  <a:txBody>
                    <a:bodyPr/>
                    <a:lstStyle/>
                    <a:p>
                      <a:pPr>
                        <a:lnSpc>
                          <a:spcPct val="107000"/>
                        </a:lnSpc>
                        <a:spcAft>
                          <a:spcPts val="0"/>
                        </a:spcAft>
                      </a:pPr>
                      <a:r>
                        <a:rPr lang="it-IT" sz="1100">
                          <a:effectLst/>
                        </a:rPr>
                        <a:t> </a:t>
                      </a:r>
                      <a:endParaRPr lang="it-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67" marR="36967" marT="0" marB="0"/>
                </a:tc>
                <a:tc>
                  <a:txBody>
                    <a:bodyPr/>
                    <a:lstStyle/>
                    <a:p>
                      <a:pPr>
                        <a:lnSpc>
                          <a:spcPct val="107000"/>
                        </a:lnSpc>
                        <a:spcAft>
                          <a:spcPts val="0"/>
                        </a:spcAft>
                      </a:pPr>
                      <a:r>
                        <a:rPr lang="it-IT" sz="1100" dirty="0">
                          <a:effectLst/>
                        </a:rPr>
                        <a:t>Tirocinio</a:t>
                      </a:r>
                      <a:endParaRPr lang="it-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67" marR="36967" marT="0" marB="0"/>
                </a:tc>
                <a:tc>
                  <a:txBody>
                    <a:bodyPr/>
                    <a:lstStyle/>
                    <a:p>
                      <a:pPr>
                        <a:lnSpc>
                          <a:spcPct val="107000"/>
                        </a:lnSpc>
                        <a:spcAft>
                          <a:spcPts val="0"/>
                        </a:spcAft>
                      </a:pPr>
                      <a:r>
                        <a:rPr lang="it-IT" sz="1100" dirty="0">
                          <a:effectLst/>
                          <a:latin typeface="+mn-lt"/>
                          <a:ea typeface="+mn-ea"/>
                          <a:cs typeface="+mn-cs"/>
                        </a:rPr>
                        <a:t>11</a:t>
                      </a:r>
                      <a:endParaRPr lang="it-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67" marR="36967" marT="0" marB="0"/>
                </a:tc>
                <a:tc>
                  <a:txBody>
                    <a:bodyPr/>
                    <a:lstStyle/>
                    <a:p>
                      <a:pPr>
                        <a:lnSpc>
                          <a:spcPct val="107000"/>
                        </a:lnSpc>
                        <a:spcAft>
                          <a:spcPts val="0"/>
                        </a:spcAft>
                      </a:pPr>
                      <a:r>
                        <a:rPr lang="it-IT" sz="1100" dirty="0">
                          <a:effectLst/>
                        </a:rPr>
                        <a:t> </a:t>
                      </a:r>
                      <a:endParaRPr lang="it-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67" marR="36967" marT="0" marB="0"/>
                </a:tc>
                <a:extLst>
                  <a:ext uri="{0D108BD9-81ED-4DB2-BD59-A6C34878D82A}">
                    <a16:rowId xmlns:a16="http://schemas.microsoft.com/office/drawing/2014/main" val="10005"/>
                  </a:ext>
                </a:extLst>
              </a:tr>
              <a:tr h="129730">
                <a:tc>
                  <a:txBody>
                    <a:bodyPr/>
                    <a:lstStyle/>
                    <a:p>
                      <a:pPr>
                        <a:lnSpc>
                          <a:spcPct val="107000"/>
                        </a:lnSpc>
                        <a:spcAft>
                          <a:spcPts val="0"/>
                        </a:spcAft>
                      </a:pPr>
                      <a:r>
                        <a:rPr lang="it-IT" sz="1100" dirty="0">
                          <a:effectLst/>
                        </a:rPr>
                        <a:t>A scelta dello studente</a:t>
                      </a:r>
                      <a:endParaRPr lang="it-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67" marR="36967" marT="0" marB="0"/>
                </a:tc>
                <a:tc>
                  <a:txBody>
                    <a:bodyPr/>
                    <a:lstStyle/>
                    <a:p>
                      <a:pPr>
                        <a:lnSpc>
                          <a:spcPct val="107000"/>
                        </a:lnSpc>
                        <a:spcAft>
                          <a:spcPts val="0"/>
                        </a:spcAft>
                      </a:pPr>
                      <a:r>
                        <a:rPr lang="it-IT" sz="1100">
                          <a:effectLst/>
                        </a:rPr>
                        <a:t>12</a:t>
                      </a:r>
                      <a:endParaRPr lang="it-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67" marR="36967" marT="0" marB="0"/>
                </a:tc>
                <a:tc>
                  <a:txBody>
                    <a:bodyPr/>
                    <a:lstStyle/>
                    <a:p>
                      <a:pPr>
                        <a:lnSpc>
                          <a:spcPct val="107000"/>
                        </a:lnSpc>
                        <a:spcAft>
                          <a:spcPts val="0"/>
                        </a:spcAft>
                      </a:pPr>
                      <a:r>
                        <a:rPr lang="it-IT" sz="1100">
                          <a:effectLst/>
                        </a:rPr>
                        <a:t> </a:t>
                      </a:r>
                      <a:endParaRPr lang="it-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67" marR="36967" marT="0" marB="0"/>
                </a:tc>
                <a:tc>
                  <a:txBody>
                    <a:bodyPr/>
                    <a:lstStyle/>
                    <a:p>
                      <a:pPr>
                        <a:lnSpc>
                          <a:spcPct val="107000"/>
                        </a:lnSpc>
                        <a:spcAft>
                          <a:spcPts val="0"/>
                        </a:spcAft>
                      </a:pPr>
                      <a:r>
                        <a:rPr lang="it-IT" sz="1100">
                          <a:effectLst/>
                        </a:rPr>
                        <a:t> </a:t>
                      </a:r>
                      <a:endParaRPr lang="it-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67" marR="36967" marT="0" marB="0"/>
                </a:tc>
                <a:tc>
                  <a:txBody>
                    <a:bodyPr/>
                    <a:lstStyle/>
                    <a:p>
                      <a:pPr>
                        <a:lnSpc>
                          <a:spcPct val="107000"/>
                        </a:lnSpc>
                        <a:spcAft>
                          <a:spcPts val="0"/>
                        </a:spcAft>
                      </a:pPr>
                      <a:r>
                        <a:rPr lang="it-IT" sz="1100" dirty="0">
                          <a:effectLst/>
                        </a:rPr>
                        <a:t>Prova finale</a:t>
                      </a:r>
                      <a:endParaRPr lang="it-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67" marR="36967" marT="0" marB="0"/>
                </a:tc>
                <a:tc>
                  <a:txBody>
                    <a:bodyPr/>
                    <a:lstStyle/>
                    <a:p>
                      <a:pPr>
                        <a:lnSpc>
                          <a:spcPct val="107000"/>
                        </a:lnSpc>
                        <a:spcAft>
                          <a:spcPts val="0"/>
                        </a:spcAft>
                      </a:pPr>
                      <a:r>
                        <a:rPr lang="it-IT" sz="1100" dirty="0">
                          <a:effectLst/>
                        </a:rPr>
                        <a:t>3</a:t>
                      </a:r>
                      <a:endParaRPr lang="it-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67" marR="36967" marT="0" marB="0"/>
                </a:tc>
                <a:tc>
                  <a:txBody>
                    <a:bodyPr/>
                    <a:lstStyle/>
                    <a:p>
                      <a:pPr>
                        <a:lnSpc>
                          <a:spcPct val="107000"/>
                        </a:lnSpc>
                        <a:spcAft>
                          <a:spcPts val="0"/>
                        </a:spcAft>
                      </a:pPr>
                      <a:r>
                        <a:rPr lang="it-IT" sz="1100" dirty="0">
                          <a:effectLst/>
                        </a:rPr>
                        <a:t> </a:t>
                      </a:r>
                      <a:endParaRPr lang="it-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67" marR="36967" marT="0" marB="0"/>
                </a:tc>
                <a:extLst>
                  <a:ext uri="{0D108BD9-81ED-4DB2-BD59-A6C34878D82A}">
                    <a16:rowId xmlns:a16="http://schemas.microsoft.com/office/drawing/2014/main" val="10006"/>
                  </a:ext>
                </a:extLst>
              </a:tr>
            </a:tbl>
          </a:graphicData>
        </a:graphic>
      </p:graphicFrame>
      <p:sp>
        <p:nvSpPr>
          <p:cNvPr id="18" name="CasellaDiTesto 17"/>
          <p:cNvSpPr txBox="1"/>
          <p:nvPr/>
        </p:nvSpPr>
        <p:spPr>
          <a:xfrm>
            <a:off x="783378" y="1588314"/>
            <a:ext cx="771365" cy="369332"/>
          </a:xfrm>
          <a:prstGeom prst="rect">
            <a:avLst/>
          </a:prstGeom>
          <a:noFill/>
        </p:spPr>
        <p:txBody>
          <a:bodyPr wrap="none" rtlCol="0">
            <a:spAutoFit/>
          </a:bodyPr>
          <a:lstStyle/>
          <a:p>
            <a:r>
              <a:rPr lang="it-IT" dirty="0"/>
              <a:t>I anno</a:t>
            </a:r>
          </a:p>
        </p:txBody>
      </p:sp>
      <p:sp>
        <p:nvSpPr>
          <p:cNvPr id="19" name="CasellaDiTesto 18"/>
          <p:cNvSpPr txBox="1"/>
          <p:nvPr/>
        </p:nvSpPr>
        <p:spPr>
          <a:xfrm>
            <a:off x="725670" y="4541071"/>
            <a:ext cx="886781" cy="369332"/>
          </a:xfrm>
          <a:prstGeom prst="rect">
            <a:avLst/>
          </a:prstGeom>
          <a:noFill/>
        </p:spPr>
        <p:txBody>
          <a:bodyPr wrap="none" rtlCol="0">
            <a:spAutoFit/>
          </a:bodyPr>
          <a:lstStyle/>
          <a:p>
            <a:r>
              <a:rPr lang="it-IT" dirty="0"/>
              <a:t>III anno</a:t>
            </a:r>
          </a:p>
        </p:txBody>
      </p:sp>
      <p:sp>
        <p:nvSpPr>
          <p:cNvPr id="20" name="CasellaDiTesto 19"/>
          <p:cNvSpPr txBox="1"/>
          <p:nvPr/>
        </p:nvSpPr>
        <p:spPr>
          <a:xfrm>
            <a:off x="754524" y="3118700"/>
            <a:ext cx="829073" cy="369332"/>
          </a:xfrm>
          <a:prstGeom prst="rect">
            <a:avLst/>
          </a:prstGeom>
          <a:noFill/>
        </p:spPr>
        <p:txBody>
          <a:bodyPr wrap="none" rtlCol="0">
            <a:spAutoFit/>
          </a:bodyPr>
          <a:lstStyle/>
          <a:p>
            <a:r>
              <a:rPr lang="it-IT" dirty="0"/>
              <a:t>II anno</a:t>
            </a:r>
          </a:p>
        </p:txBody>
      </p:sp>
      <p:sp>
        <p:nvSpPr>
          <p:cNvPr id="21" name="Rettangolo arrotondato 20"/>
          <p:cNvSpPr/>
          <p:nvPr/>
        </p:nvSpPr>
        <p:spPr>
          <a:xfrm>
            <a:off x="5350598" y="3558714"/>
            <a:ext cx="1928388" cy="341976"/>
          </a:xfrm>
          <a:prstGeom prst="roundRect">
            <a:avLst/>
          </a:prstGeom>
          <a:noFill/>
          <a:ln w="28575">
            <a:solidFill>
              <a:srgbClr val="FB49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Rettangolo 21"/>
          <p:cNvSpPr/>
          <p:nvPr/>
        </p:nvSpPr>
        <p:spPr>
          <a:xfrm>
            <a:off x="2064335" y="5839485"/>
            <a:ext cx="45719" cy="543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Rettangolo arrotondato 22"/>
          <p:cNvSpPr/>
          <p:nvPr/>
        </p:nvSpPr>
        <p:spPr>
          <a:xfrm>
            <a:off x="5509033" y="5556160"/>
            <a:ext cx="1611517" cy="208230"/>
          </a:xfrm>
          <a:prstGeom prst="roundRect">
            <a:avLst/>
          </a:prstGeom>
          <a:noFill/>
          <a:ln w="28575">
            <a:solidFill>
              <a:srgbClr val="F065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ttangolo arrotondato 23"/>
          <p:cNvSpPr/>
          <p:nvPr/>
        </p:nvSpPr>
        <p:spPr>
          <a:xfrm>
            <a:off x="5522614" y="5795095"/>
            <a:ext cx="1611517" cy="161033"/>
          </a:xfrm>
          <a:prstGeom prst="roundRect">
            <a:avLst/>
          </a:prstGeom>
          <a:noFill/>
          <a:ln w="28575">
            <a:solidFill>
              <a:srgbClr val="FB49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Rettangolo arrotondato 24"/>
          <p:cNvSpPr/>
          <p:nvPr/>
        </p:nvSpPr>
        <p:spPr>
          <a:xfrm>
            <a:off x="2043839" y="1957646"/>
            <a:ext cx="1957793" cy="305720"/>
          </a:xfrm>
          <a:prstGeom prst="roundRect">
            <a:avLst/>
          </a:prstGeom>
          <a:noFill/>
          <a:ln w="28575">
            <a:solidFill>
              <a:srgbClr val="FB49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Rettangolo arrotondato 25"/>
          <p:cNvSpPr/>
          <p:nvPr/>
        </p:nvSpPr>
        <p:spPr>
          <a:xfrm>
            <a:off x="2043839" y="2263366"/>
            <a:ext cx="1957793" cy="472413"/>
          </a:xfrm>
          <a:prstGeom prst="roundRect">
            <a:avLst/>
          </a:prstGeom>
          <a:noFill/>
          <a:ln w="28575">
            <a:solidFill>
              <a:srgbClr val="FB29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Rettangolo arrotondato 26"/>
          <p:cNvSpPr/>
          <p:nvPr/>
        </p:nvSpPr>
        <p:spPr>
          <a:xfrm>
            <a:off x="2064335" y="5803973"/>
            <a:ext cx="1619642" cy="161033"/>
          </a:xfrm>
          <a:prstGeom prst="roundRect">
            <a:avLst/>
          </a:prstGeom>
          <a:noFill/>
          <a:ln w="28575">
            <a:solidFill>
              <a:srgbClr val="F065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898303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po 12"/>
          <p:cNvGrpSpPr/>
          <p:nvPr/>
        </p:nvGrpSpPr>
        <p:grpSpPr>
          <a:xfrm>
            <a:off x="0" y="6134628"/>
            <a:ext cx="9144000" cy="765907"/>
            <a:chOff x="0" y="6150708"/>
            <a:chExt cx="9144000" cy="765907"/>
          </a:xfrm>
        </p:grpSpPr>
        <p:sp>
          <p:nvSpPr>
            <p:cNvPr id="5" name="Rettangolo 4"/>
            <p:cNvSpPr/>
            <p:nvPr/>
          </p:nvSpPr>
          <p:spPr>
            <a:xfrm>
              <a:off x="0" y="6150708"/>
              <a:ext cx="9144000" cy="765907"/>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9323" y="6287216"/>
              <a:ext cx="1547446" cy="492890"/>
            </a:xfrm>
            <a:prstGeom prst="rect">
              <a:avLst/>
            </a:prstGeom>
          </p:spPr>
        </p:pic>
      </p:grpSp>
      <p:sp>
        <p:nvSpPr>
          <p:cNvPr id="7" name="Rettangolo 6"/>
          <p:cNvSpPr/>
          <p:nvPr/>
        </p:nvSpPr>
        <p:spPr>
          <a:xfrm>
            <a:off x="233823" y="6348995"/>
            <a:ext cx="1994200" cy="369332"/>
          </a:xfrm>
          <a:prstGeom prst="rect">
            <a:avLst/>
          </a:prstGeom>
        </p:spPr>
        <p:txBody>
          <a:bodyPr wrap="none">
            <a:spAutoFit/>
          </a:bodyPr>
          <a:lstStyle/>
          <a:p>
            <a:r>
              <a:rPr lang="it-IT" dirty="0">
                <a:solidFill>
                  <a:schemeClr val="bg1"/>
                </a:solidFill>
              </a:rPr>
              <a:t>Welcome Day 2023</a:t>
            </a:r>
          </a:p>
        </p:txBody>
      </p:sp>
      <p:sp>
        <p:nvSpPr>
          <p:cNvPr id="6" name="CasellaDiTesto 5"/>
          <p:cNvSpPr txBox="1"/>
          <p:nvPr/>
        </p:nvSpPr>
        <p:spPr>
          <a:xfrm>
            <a:off x="407931" y="139171"/>
            <a:ext cx="8150087" cy="58477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it-IT" sz="3200" b="1" dirty="0">
                <a:solidFill>
                  <a:schemeClr val="accent1">
                    <a:lumMod val="50000"/>
                  </a:schemeClr>
                </a:solidFill>
              </a:rPr>
              <a:t>Tirocinio Formativo</a:t>
            </a:r>
          </a:p>
        </p:txBody>
      </p:sp>
      <p:sp>
        <p:nvSpPr>
          <p:cNvPr id="8" name="CasellaDiTesto 7"/>
          <p:cNvSpPr txBox="1"/>
          <p:nvPr/>
        </p:nvSpPr>
        <p:spPr>
          <a:xfrm>
            <a:off x="329049" y="1018197"/>
            <a:ext cx="8485902" cy="646331"/>
          </a:xfrm>
          <a:prstGeom prst="rect">
            <a:avLst/>
          </a:prstGeom>
          <a:solidFill>
            <a:schemeClr val="bg2"/>
          </a:solidFill>
          <a:ln>
            <a:solidFill>
              <a:schemeClr val="tx1"/>
            </a:solidFill>
          </a:ln>
        </p:spPr>
        <p:txBody>
          <a:bodyPr wrap="square" rtlCol="0">
            <a:spAutoFit/>
          </a:bodyPr>
          <a:lstStyle/>
          <a:p>
            <a:r>
              <a:rPr lang="it-IT" dirty="0"/>
              <a:t>Il tirocinio formativo viene svolto al </a:t>
            </a:r>
            <a:r>
              <a:rPr lang="it-IT" u="sng" dirty="0"/>
              <a:t>terzo anno </a:t>
            </a:r>
            <a:r>
              <a:rPr lang="it-IT" dirty="0"/>
              <a:t>(11 CFU = 275 ore) dopo l’acquisizione di almeno  90 o 130 CFU a seconda della struttura, esterna o interna, in cui viene svolto</a:t>
            </a:r>
          </a:p>
        </p:txBody>
      </p:sp>
      <p:sp>
        <p:nvSpPr>
          <p:cNvPr id="10" name="CasellaDiTesto 9"/>
          <p:cNvSpPr txBox="1"/>
          <p:nvPr/>
        </p:nvSpPr>
        <p:spPr>
          <a:xfrm>
            <a:off x="233823" y="3210964"/>
            <a:ext cx="8660011" cy="1200329"/>
          </a:xfrm>
          <a:prstGeom prst="rect">
            <a:avLst/>
          </a:prstGeom>
          <a:solidFill>
            <a:schemeClr val="bg2"/>
          </a:solidFill>
          <a:ln>
            <a:solidFill>
              <a:schemeClr val="tx1"/>
            </a:solidFill>
          </a:ln>
        </p:spPr>
        <p:txBody>
          <a:bodyPr wrap="square" rtlCol="0">
            <a:spAutoFit/>
          </a:bodyPr>
          <a:lstStyle/>
          <a:p>
            <a:r>
              <a:rPr lang="it-IT" dirty="0"/>
              <a:t>Può essere svolto:</a:t>
            </a:r>
          </a:p>
          <a:p>
            <a:pPr>
              <a:buFont typeface="Arial" pitchFamily="34" charset="0"/>
              <a:buChar char="•"/>
            </a:pPr>
            <a:r>
              <a:rPr lang="it-IT" dirty="0"/>
              <a:t> presso una </a:t>
            </a:r>
            <a:r>
              <a:rPr lang="it-IT" b="1" dirty="0"/>
              <a:t>struttura dell’Università di Parma </a:t>
            </a:r>
            <a:r>
              <a:rPr lang="it-IT" dirty="0"/>
              <a:t>sotto la guida di un Docente</a:t>
            </a:r>
          </a:p>
          <a:p>
            <a:r>
              <a:rPr lang="it-IT" dirty="0"/>
              <a:t>oppure </a:t>
            </a:r>
          </a:p>
          <a:p>
            <a:pPr>
              <a:buFont typeface="Arial" pitchFamily="34" charset="0"/>
              <a:buChar char="•"/>
            </a:pPr>
            <a:r>
              <a:rPr lang="it-IT" dirty="0"/>
              <a:t> presso una </a:t>
            </a:r>
            <a:r>
              <a:rPr lang="it-IT" b="1" dirty="0"/>
              <a:t>azienda esterna </a:t>
            </a:r>
            <a:r>
              <a:rPr lang="it-IT" dirty="0"/>
              <a:t>convenzionata con UNIPR, sotto la guida di un tutor aziendale</a:t>
            </a:r>
          </a:p>
        </p:txBody>
      </p:sp>
      <p:sp>
        <p:nvSpPr>
          <p:cNvPr id="11" name="CasellaDiTesto 10"/>
          <p:cNvSpPr txBox="1"/>
          <p:nvPr/>
        </p:nvSpPr>
        <p:spPr>
          <a:xfrm>
            <a:off x="407933" y="2070930"/>
            <a:ext cx="8322829" cy="923330"/>
          </a:xfrm>
          <a:prstGeom prst="rect">
            <a:avLst/>
          </a:prstGeom>
          <a:solidFill>
            <a:schemeClr val="bg2"/>
          </a:solidFill>
          <a:ln>
            <a:solidFill>
              <a:schemeClr val="tx1"/>
            </a:solidFill>
          </a:ln>
        </p:spPr>
        <p:txBody>
          <a:bodyPr wrap="square" rtlCol="0">
            <a:spAutoFit/>
          </a:bodyPr>
          <a:lstStyle/>
          <a:p>
            <a:r>
              <a:rPr lang="it-IT" dirty="0"/>
              <a:t>Ha lo scopo di fornire una opportunità allo studente di acquisire ulteriori competenze (strumentali, metodologiche, culturali) e di mettere alla prova la sua capacità di muoversi con sicurezza e responsabilità in una realtà  complessa</a:t>
            </a:r>
          </a:p>
        </p:txBody>
      </p:sp>
      <p:sp>
        <p:nvSpPr>
          <p:cNvPr id="12" name="CasellaDiTesto 11"/>
          <p:cNvSpPr txBox="1"/>
          <p:nvPr/>
        </p:nvSpPr>
        <p:spPr>
          <a:xfrm>
            <a:off x="1293962" y="4718649"/>
            <a:ext cx="5408762" cy="1200329"/>
          </a:xfrm>
          <a:prstGeom prst="rect">
            <a:avLst/>
          </a:prstGeom>
          <a:solidFill>
            <a:srgbClr val="FFFF00"/>
          </a:solidFill>
          <a:ln>
            <a:solidFill>
              <a:schemeClr val="tx2"/>
            </a:solidFill>
          </a:ln>
        </p:spPr>
        <p:txBody>
          <a:bodyPr wrap="square" rtlCol="0">
            <a:spAutoFit/>
          </a:bodyPr>
          <a:lstStyle/>
          <a:p>
            <a:pPr algn="ctr"/>
            <a:r>
              <a:rPr lang="it-IT" b="1" dirty="0">
                <a:solidFill>
                  <a:srgbClr val="9C56E8"/>
                </a:solidFill>
              </a:rPr>
              <a:t>Dove trovare tutte le informazioni?</a:t>
            </a:r>
          </a:p>
          <a:p>
            <a:pPr algn="ctr"/>
            <a:r>
              <a:rPr lang="it-IT" b="1" dirty="0">
                <a:solidFill>
                  <a:srgbClr val="9C56E8"/>
                </a:solidFill>
              </a:rPr>
              <a:t>Nella pagina del sito web del corso di laurea!</a:t>
            </a:r>
          </a:p>
          <a:p>
            <a:endParaRPr lang="it-IT" dirty="0"/>
          </a:p>
          <a:p>
            <a:r>
              <a:rPr lang="it-IT" dirty="0"/>
              <a:t>https://cdl-bio.unipr.it/it/studiare/tirocini-formativi</a:t>
            </a:r>
          </a:p>
        </p:txBody>
      </p:sp>
    </p:spTree>
    <p:extLst>
      <p:ext uri="{BB962C8B-B14F-4D97-AF65-F5344CB8AC3E}">
        <p14:creationId xmlns:p14="http://schemas.microsoft.com/office/powerpoint/2010/main" val="2971774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uppo 12"/>
          <p:cNvGrpSpPr/>
          <p:nvPr/>
        </p:nvGrpSpPr>
        <p:grpSpPr>
          <a:xfrm>
            <a:off x="0" y="6150708"/>
            <a:ext cx="9144000" cy="765907"/>
            <a:chOff x="0" y="6150708"/>
            <a:chExt cx="9144000" cy="765907"/>
          </a:xfrm>
        </p:grpSpPr>
        <p:sp>
          <p:nvSpPr>
            <p:cNvPr id="5" name="Rettangolo 4"/>
            <p:cNvSpPr/>
            <p:nvPr/>
          </p:nvSpPr>
          <p:spPr>
            <a:xfrm>
              <a:off x="0" y="6150708"/>
              <a:ext cx="9144000" cy="765907"/>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9323" y="6287216"/>
              <a:ext cx="1547446" cy="492890"/>
            </a:xfrm>
            <a:prstGeom prst="rect">
              <a:avLst/>
            </a:prstGeom>
          </p:spPr>
        </p:pic>
      </p:grpSp>
      <p:sp>
        <p:nvSpPr>
          <p:cNvPr id="8" name="CasellaDiTesto 7"/>
          <p:cNvSpPr txBox="1"/>
          <p:nvPr/>
        </p:nvSpPr>
        <p:spPr>
          <a:xfrm>
            <a:off x="2079054" y="171388"/>
            <a:ext cx="5120441" cy="95410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lgn="ctr"/>
            <a:r>
              <a:rPr lang="it-IT" sz="2800" b="1" dirty="0">
                <a:solidFill>
                  <a:schemeClr val="accent1">
                    <a:lumMod val="50000"/>
                  </a:schemeClr>
                </a:solidFill>
              </a:rPr>
              <a:t>IL CALENDARIO ACCADEMICO:</a:t>
            </a:r>
          </a:p>
          <a:p>
            <a:pPr algn="ctr"/>
            <a:r>
              <a:rPr lang="it-IT" sz="2800" b="1" dirty="0">
                <a:solidFill>
                  <a:schemeClr val="accent1">
                    <a:lumMod val="50000"/>
                  </a:schemeClr>
                </a:solidFill>
              </a:rPr>
              <a:t>i tempi delle lezioni e degli esami</a:t>
            </a:r>
          </a:p>
        </p:txBody>
      </p:sp>
      <p:sp>
        <p:nvSpPr>
          <p:cNvPr id="7" name="Rettangolo 6"/>
          <p:cNvSpPr/>
          <p:nvPr/>
        </p:nvSpPr>
        <p:spPr>
          <a:xfrm>
            <a:off x="233823" y="6348995"/>
            <a:ext cx="1994200" cy="369332"/>
          </a:xfrm>
          <a:prstGeom prst="rect">
            <a:avLst/>
          </a:prstGeom>
        </p:spPr>
        <p:txBody>
          <a:bodyPr wrap="none">
            <a:spAutoFit/>
          </a:bodyPr>
          <a:lstStyle/>
          <a:p>
            <a:r>
              <a:rPr lang="it-IT" dirty="0">
                <a:solidFill>
                  <a:schemeClr val="bg1"/>
                </a:solidFill>
              </a:rPr>
              <a:t>Welcome Day 2023</a:t>
            </a:r>
          </a:p>
        </p:txBody>
      </p:sp>
      <p:sp>
        <p:nvSpPr>
          <p:cNvPr id="2" name="Rettangolo 1">
            <a:extLst>
              <a:ext uri="{FF2B5EF4-FFF2-40B4-BE49-F238E27FC236}">
                <a16:creationId xmlns:a16="http://schemas.microsoft.com/office/drawing/2014/main" id="{2220B632-50B3-F00E-D638-35A663EFBB42}"/>
              </a:ext>
            </a:extLst>
          </p:cNvPr>
          <p:cNvSpPr/>
          <p:nvPr/>
        </p:nvSpPr>
        <p:spPr>
          <a:xfrm>
            <a:off x="233823" y="978632"/>
            <a:ext cx="7634377" cy="2123658"/>
          </a:xfrm>
          <a:prstGeom prst="rect">
            <a:avLst/>
          </a:prstGeom>
        </p:spPr>
        <p:txBody>
          <a:bodyPr wrap="square">
            <a:spAutoFit/>
          </a:bodyPr>
          <a:lstStyle/>
          <a:p>
            <a:r>
              <a:rPr lang="it-IT" sz="1600" b="1" dirty="0">
                <a:solidFill>
                  <a:srgbClr val="19191A"/>
                </a:solidFill>
                <a:latin typeface="Lato"/>
              </a:rPr>
              <a:t>LEZIONI</a:t>
            </a:r>
            <a:endParaRPr lang="it-IT" sz="1600" dirty="0">
              <a:solidFill>
                <a:srgbClr val="19191A"/>
              </a:solidFill>
              <a:latin typeface="Lato"/>
            </a:endParaRPr>
          </a:p>
          <a:p>
            <a:r>
              <a:rPr lang="it-IT" sz="1600" b="1" dirty="0">
                <a:solidFill>
                  <a:srgbClr val="19191A"/>
                </a:solidFill>
                <a:latin typeface="Lato"/>
              </a:rPr>
              <a:t>Primo semestre</a:t>
            </a:r>
            <a:br>
              <a:rPr lang="it-IT" sz="1600" dirty="0">
                <a:solidFill>
                  <a:srgbClr val="19191A"/>
                </a:solidFill>
                <a:latin typeface="Lato"/>
              </a:rPr>
            </a:br>
            <a:r>
              <a:rPr lang="it-IT" sz="1600" dirty="0">
                <a:solidFill>
                  <a:srgbClr val="19191A"/>
                </a:solidFill>
                <a:latin typeface="Lato"/>
              </a:rPr>
              <a:t>da lunedì 27 settembre 2023 al 19  gennaio 2024</a:t>
            </a:r>
          </a:p>
          <a:p>
            <a:r>
              <a:rPr lang="it-IT" sz="1600" b="1" dirty="0">
                <a:solidFill>
                  <a:srgbClr val="19191A"/>
                </a:solidFill>
                <a:latin typeface="Lato"/>
              </a:rPr>
              <a:t>Secondo semestre</a:t>
            </a:r>
            <a:br>
              <a:rPr lang="it-IT" sz="1600" dirty="0">
                <a:solidFill>
                  <a:srgbClr val="19191A"/>
                </a:solidFill>
                <a:latin typeface="Lato"/>
              </a:rPr>
            </a:br>
            <a:r>
              <a:rPr lang="it-IT" sz="1600" dirty="0">
                <a:solidFill>
                  <a:srgbClr val="19191A"/>
                </a:solidFill>
                <a:latin typeface="Lato"/>
              </a:rPr>
              <a:t>dal 26 febbraio 2024 al 7 giugno 2024</a:t>
            </a:r>
          </a:p>
          <a:p>
            <a:r>
              <a:rPr lang="it-IT" sz="1600" dirty="0">
                <a:solidFill>
                  <a:srgbClr val="19191A"/>
                </a:solidFill>
                <a:latin typeface="Lato"/>
              </a:rPr>
              <a:t> </a:t>
            </a:r>
          </a:p>
          <a:p>
            <a:r>
              <a:rPr lang="it-IT" sz="1600" b="1" dirty="0">
                <a:solidFill>
                  <a:srgbClr val="19191A"/>
                </a:solidFill>
                <a:latin typeface="Lato"/>
              </a:rPr>
              <a:t>Vacanze natalizie</a:t>
            </a:r>
            <a:r>
              <a:rPr lang="it-IT" sz="1600" dirty="0">
                <a:solidFill>
                  <a:srgbClr val="19191A"/>
                </a:solidFill>
                <a:latin typeface="Lato"/>
              </a:rPr>
              <a:t>: dal 23/12/2023 al 6/01/2024</a:t>
            </a:r>
          </a:p>
          <a:p>
            <a:r>
              <a:rPr lang="it-IT" sz="1600" b="1" dirty="0">
                <a:solidFill>
                  <a:srgbClr val="19191A"/>
                </a:solidFill>
                <a:latin typeface="Lato"/>
              </a:rPr>
              <a:t>Vacanze pasquali</a:t>
            </a:r>
            <a:r>
              <a:rPr lang="it-IT" sz="1600" dirty="0">
                <a:solidFill>
                  <a:srgbClr val="19191A"/>
                </a:solidFill>
                <a:latin typeface="Lato"/>
              </a:rPr>
              <a:t>: dal  28/03/2024 al 02/04/2024</a:t>
            </a:r>
            <a:endParaRPr lang="it-IT" sz="1600" dirty="0"/>
          </a:p>
        </p:txBody>
      </p:sp>
      <p:sp>
        <p:nvSpPr>
          <p:cNvPr id="4" name="Rettangolo 3">
            <a:extLst>
              <a:ext uri="{FF2B5EF4-FFF2-40B4-BE49-F238E27FC236}">
                <a16:creationId xmlns:a16="http://schemas.microsoft.com/office/drawing/2014/main" id="{A53C3D2C-F812-3A55-3F53-596D98A39E86}"/>
              </a:ext>
            </a:extLst>
          </p:cNvPr>
          <p:cNvSpPr/>
          <p:nvPr/>
        </p:nvSpPr>
        <p:spPr>
          <a:xfrm>
            <a:off x="233824" y="3093412"/>
            <a:ext cx="8676354" cy="3080459"/>
          </a:xfrm>
          <a:prstGeom prst="rect">
            <a:avLst/>
          </a:prstGeom>
        </p:spPr>
        <p:txBody>
          <a:bodyPr wrap="square">
            <a:spAutoFit/>
          </a:bodyPr>
          <a:lstStyle/>
          <a:p>
            <a:r>
              <a:rPr lang="it-IT" sz="1600" b="1" dirty="0"/>
              <a:t>ESAMI </a:t>
            </a:r>
          </a:p>
          <a:p>
            <a:r>
              <a:rPr lang="it-IT" sz="1600" b="1" dirty="0"/>
              <a:t>Sessioni di esami al termine dei semestri:</a:t>
            </a:r>
            <a:endParaRPr lang="it-IT" sz="1600" dirty="0"/>
          </a:p>
          <a:p>
            <a:r>
              <a:rPr lang="it-IT" sz="1600" dirty="0"/>
              <a:t>Corsi del 1° semestre: dal 22 Gennaio al 23 Febbraio 2024 - dal 10 Giugno al 04 Agosto 2024 – dal 26 Agosto al 20 Settembre 2024</a:t>
            </a:r>
          </a:p>
          <a:p>
            <a:r>
              <a:rPr lang="it-IT" sz="1600" dirty="0"/>
              <a:t>Corsi del 2° semestre: dal 10 Giugno al 31 Luglio 2024 - dal 26 Agosto al 20 Settembre 2024 - dal 20 gennaio al 21 Febbraio 2025</a:t>
            </a:r>
          </a:p>
          <a:p>
            <a:pPr>
              <a:lnSpc>
                <a:spcPct val="107000"/>
              </a:lnSpc>
              <a:spcAft>
                <a:spcPts val="800"/>
              </a:spcAft>
            </a:pPr>
            <a:endParaRPr lang="it-IT" sz="1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600" b="1" dirty="0">
                <a:effectLst/>
                <a:latin typeface="Calibri" panose="020F0502020204030204" pitchFamily="34" charset="0"/>
                <a:ea typeface="Calibri" panose="020F0502020204030204" pitchFamily="34" charset="0"/>
                <a:cs typeface="Times New Roman" panose="02020603050405020304" pitchFamily="18" charset="0"/>
              </a:rPr>
              <a:t>APPELLI </a:t>
            </a:r>
            <a:r>
              <a:rPr lang="it-IT" sz="1600" dirty="0">
                <a:effectLst/>
                <a:latin typeface="Calibri" panose="020F0502020204030204" pitchFamily="34" charset="0"/>
                <a:ea typeface="Calibri" panose="020F0502020204030204" pitchFamily="34" charset="0"/>
                <a:cs typeface="Times New Roman" panose="02020603050405020304" pitchFamily="18" charset="0"/>
              </a:rPr>
              <a:t>visibili SOLO sulla Bacheca appelli di Esse3, NON sull’Agenda studenti</a:t>
            </a:r>
            <a:br>
              <a:rPr lang="it-IT" sz="1600" dirty="0">
                <a:effectLst/>
                <a:latin typeface="Calibri" panose="020F0502020204030204" pitchFamily="34" charset="0"/>
                <a:ea typeface="Calibri" panose="020F0502020204030204" pitchFamily="34" charset="0"/>
                <a:cs typeface="Times New Roman" panose="02020603050405020304" pitchFamily="18" charset="0"/>
              </a:rPr>
            </a:br>
            <a:r>
              <a:rPr lang="it-IT" sz="16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https://unipr.esse3.cineca.it/ListaAppelliOfferta.do</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600" dirty="0">
                <a:effectLst/>
                <a:latin typeface="Calibri" panose="020F0502020204030204" pitchFamily="34" charset="0"/>
                <a:ea typeface="Calibri" panose="020F0502020204030204" pitchFamily="34" charset="0"/>
                <a:cs typeface="Times New Roman" panose="02020603050405020304" pitchFamily="18" charset="0"/>
              </a:rPr>
              <a:t>Le date degli appelli saranno disponibili da metà ottobre. </a:t>
            </a:r>
            <a:br>
              <a:rPr lang="it-IT" sz="1600" dirty="0">
                <a:effectLst/>
                <a:latin typeface="Calibri" panose="020F0502020204030204" pitchFamily="34" charset="0"/>
                <a:ea typeface="Calibri" panose="020F0502020204030204" pitchFamily="34" charset="0"/>
                <a:cs typeface="Times New Roman" panose="02020603050405020304" pitchFamily="18" charset="0"/>
              </a:rPr>
            </a:br>
            <a:r>
              <a:rPr lang="it-IT" sz="1600" dirty="0">
                <a:effectLst/>
                <a:latin typeface="Calibri" panose="020F0502020204030204" pitchFamily="34" charset="0"/>
                <a:ea typeface="Calibri" panose="020F0502020204030204" pitchFamily="34" charset="0"/>
                <a:cs typeface="Times New Roman" panose="02020603050405020304" pitchFamily="18" charset="0"/>
              </a:rPr>
              <a:t>(E’ possibile iscriversi agli appelli circa quindici giorni/un mese prima della data indicata)</a:t>
            </a:r>
          </a:p>
        </p:txBody>
      </p:sp>
    </p:spTree>
    <p:extLst>
      <p:ext uri="{BB962C8B-B14F-4D97-AF65-F5344CB8AC3E}">
        <p14:creationId xmlns:p14="http://schemas.microsoft.com/office/powerpoint/2010/main" val="2490537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CBBDF28-83C1-579F-718E-6EF5A96F7670}"/>
              </a:ext>
            </a:extLst>
          </p:cNvPr>
          <p:cNvSpPr txBox="1"/>
          <p:nvPr/>
        </p:nvSpPr>
        <p:spPr>
          <a:xfrm>
            <a:off x="233823" y="399957"/>
            <a:ext cx="8705991" cy="5568512"/>
          </a:xfrm>
          <a:prstGeom prst="rect">
            <a:avLst/>
          </a:prstGeom>
          <a:noFill/>
        </p:spPr>
        <p:txBody>
          <a:bodyPr wrap="square">
            <a:spAutoFit/>
          </a:bodyPr>
          <a:lstStyle/>
          <a:p>
            <a:pPr marL="457200" algn="ctr">
              <a:lnSpc>
                <a:spcPct val="107000"/>
              </a:lnSpc>
              <a:spcAft>
                <a:spcPts val="800"/>
              </a:spcAft>
            </a:pPr>
            <a:r>
              <a:rPr lang="it-IT" sz="2000" b="1" dirty="0">
                <a:effectLst/>
                <a:latin typeface="Calibri" panose="020F0502020204030204" pitchFamily="34" charset="0"/>
                <a:ea typeface="Calibri" panose="020F0502020204030204" pitchFamily="34" charset="0"/>
                <a:cs typeface="Calibri" panose="020F0502020204030204" pitchFamily="34" charset="0"/>
              </a:rPr>
              <a:t>PIANO DI STUDIO </a:t>
            </a:r>
            <a:r>
              <a:rPr lang="it-IT" sz="2000" b="1" dirty="0">
                <a:effectLst/>
                <a:latin typeface="Calibri" panose="020F0502020204030204" pitchFamily="34" charset="0"/>
                <a:ea typeface="Calibri" panose="020F0502020204030204" pitchFamily="34" charset="0"/>
                <a:cs typeface="Times New Roman" panose="02020603050405020304" pitchFamily="18" charset="0"/>
              </a:rPr>
              <a:t>sul sito del cds (sotto la voce STUDIARE)</a:t>
            </a:r>
          </a:p>
          <a:p>
            <a:pPr algn="just"/>
            <a:r>
              <a:rPr lang="it-IT" sz="1600" b="1" dirty="0">
                <a:effectLst/>
                <a:latin typeface="Calibri" panose="020F0502020204030204" pitchFamily="34" charset="0"/>
                <a:ea typeface="Calibri" panose="020F0502020204030204" pitchFamily="34" charset="0"/>
                <a:cs typeface="Times New Roman" panose="02020603050405020304" pitchFamily="18" charset="0"/>
              </a:rPr>
              <a:t>La compilazione del piano di studi è obbligatoria per TUTTI gli studenti regolari </a:t>
            </a:r>
            <a:r>
              <a:rPr lang="it-IT" sz="1600" dirty="0">
                <a:effectLst/>
                <a:latin typeface="Calibri" panose="020F0502020204030204" pitchFamily="34" charset="0"/>
                <a:ea typeface="Calibri" panose="020F0502020204030204" pitchFamily="34" charset="0"/>
                <a:cs typeface="Times New Roman" panose="02020603050405020304" pitchFamily="18" charset="0"/>
              </a:rPr>
              <a:t>(in corso e che abbiano pagato le tasse), anche se non sono previste scelte o modifiche, in quanto è propedeutica a successive attività o atti di carriera (questionario di valutazione della didattica, iscrizione agli appelli, verbalizzazione degli esami, </a:t>
            </a:r>
            <a:r>
              <a:rPr lang="it-IT" sz="1600" dirty="0" err="1">
                <a:effectLst/>
                <a:latin typeface="Calibri" panose="020F0502020204030204" pitchFamily="34" charset="0"/>
                <a:ea typeface="Calibri" panose="020F0502020204030204" pitchFamily="34" charset="0"/>
                <a:cs typeface="Times New Roman" panose="02020603050405020304" pitchFamily="18" charset="0"/>
              </a:rPr>
              <a:t>ecc</a:t>
            </a:r>
            <a:r>
              <a:rPr lang="it-IT" sz="1600" dirty="0">
                <a:effectLst/>
                <a:latin typeface="Calibri" panose="020F0502020204030204" pitchFamily="34" charset="0"/>
                <a:ea typeface="Calibri" panose="020F0502020204030204" pitchFamily="34" charset="0"/>
                <a:cs typeface="Times New Roman" panose="02020603050405020304" pitchFamily="18" charset="0"/>
              </a:rPr>
              <a:t>): </a:t>
            </a:r>
            <a:r>
              <a:rPr lang="it-IT" sz="1600" b="1" dirty="0">
                <a:effectLst/>
                <a:latin typeface="Calibri" panose="020F0502020204030204" pitchFamily="34" charset="0"/>
                <a:ea typeface="Calibri" panose="020F0502020204030204" pitchFamily="34" charset="0"/>
                <a:cs typeface="Times New Roman" panose="02020603050405020304" pitchFamily="18" charset="0"/>
              </a:rPr>
              <a:t>senza piano compilato non sarà possibile iscriversi agli appelli</a:t>
            </a:r>
            <a:r>
              <a:rPr lang="it-IT" sz="1600" dirty="0">
                <a:effectLst/>
                <a:latin typeface="Calibri" panose="020F0502020204030204" pitchFamily="34" charset="0"/>
                <a:ea typeface="Calibri" panose="020F0502020204030204" pitchFamily="34" charset="0"/>
                <a:cs typeface="Times New Roman" panose="02020603050405020304" pitchFamily="18" charset="0"/>
              </a:rPr>
              <a:t>.</a:t>
            </a:r>
          </a:p>
          <a:p>
            <a:r>
              <a:rPr lang="it-IT" sz="1600" u="sng" dirty="0">
                <a:effectLst/>
                <a:latin typeface="Calibri" panose="020F0502020204030204" pitchFamily="34" charset="0"/>
                <a:ea typeface="Calibri" panose="020F0502020204030204" pitchFamily="34" charset="0"/>
                <a:cs typeface="Times New Roman" panose="02020603050405020304" pitchFamily="18" charset="0"/>
              </a:rPr>
              <a:t>Sequenza:</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p>
            <a:r>
              <a:rPr lang="it-IT" sz="1600" dirty="0">
                <a:effectLst/>
                <a:latin typeface="Calibri" panose="020F0502020204030204" pitchFamily="34" charset="0"/>
                <a:ea typeface="Calibri" panose="020F0502020204030204" pitchFamily="34" charset="0"/>
                <a:cs typeface="Times New Roman" panose="02020603050405020304" pitchFamily="18" charset="0"/>
              </a:rPr>
              <a:t>1-Piano di studio </a:t>
            </a:r>
          </a:p>
          <a:p>
            <a:r>
              <a:rPr lang="it-IT" sz="1600" dirty="0">
                <a:effectLst/>
                <a:latin typeface="Calibri" panose="020F0502020204030204" pitchFamily="34" charset="0"/>
                <a:ea typeface="Calibri" panose="020F0502020204030204" pitchFamily="34" charset="0"/>
                <a:cs typeface="Times New Roman" panose="02020603050405020304" pitchFamily="18" charset="0"/>
              </a:rPr>
              <a:t>2-Questionario di valutazione della didattica (compilabili dal 1/12/2023 per gli insegnamenti del 1° </a:t>
            </a:r>
            <a:r>
              <a:rPr lang="it-IT" sz="1600" dirty="0" err="1">
                <a:effectLst/>
                <a:latin typeface="Calibri" panose="020F0502020204030204" pitchFamily="34" charset="0"/>
                <a:ea typeface="Calibri" panose="020F0502020204030204" pitchFamily="34" charset="0"/>
                <a:cs typeface="Times New Roman" panose="02020603050405020304" pitchFamily="18" charset="0"/>
              </a:rPr>
              <a:t>sem</a:t>
            </a:r>
            <a:r>
              <a:rPr lang="it-IT" sz="1600" dirty="0">
                <a:effectLst/>
                <a:latin typeface="Calibri" panose="020F0502020204030204" pitchFamily="34" charset="0"/>
                <a:ea typeface="Calibri" panose="020F0502020204030204" pitchFamily="34" charset="0"/>
                <a:cs typeface="Times New Roman" panose="02020603050405020304" pitchFamily="18" charset="0"/>
              </a:rPr>
              <a:t> –dal 1/05/2024 per gli insegnamenti del 2° </a:t>
            </a:r>
            <a:r>
              <a:rPr lang="it-IT" sz="1600" dirty="0" err="1">
                <a:effectLst/>
                <a:latin typeface="Calibri" panose="020F0502020204030204" pitchFamily="34" charset="0"/>
                <a:ea typeface="Calibri" panose="020F0502020204030204" pitchFamily="34" charset="0"/>
                <a:cs typeface="Times New Roman" panose="02020603050405020304" pitchFamily="18" charset="0"/>
              </a:rPr>
              <a:t>sem</a:t>
            </a:r>
            <a:r>
              <a:rPr lang="it-IT" sz="1600" dirty="0">
                <a:effectLst/>
                <a:latin typeface="Calibri" panose="020F0502020204030204" pitchFamily="34" charset="0"/>
                <a:ea typeface="Calibri" panose="020F0502020204030204" pitchFamily="34" charset="0"/>
                <a:cs typeface="Times New Roman" panose="02020603050405020304" pitchFamily="18" charset="0"/>
              </a:rPr>
              <a:t>. e annuali)</a:t>
            </a:r>
          </a:p>
          <a:p>
            <a:r>
              <a:rPr lang="it-IT" sz="1600" dirty="0">
                <a:effectLst/>
                <a:latin typeface="Calibri" panose="020F0502020204030204" pitchFamily="34" charset="0"/>
                <a:ea typeface="Calibri" panose="020F0502020204030204" pitchFamily="34" charset="0"/>
                <a:cs typeface="Times New Roman" panose="02020603050405020304" pitchFamily="18" charset="0"/>
              </a:rPr>
              <a:t>3-Iscrizione esame</a:t>
            </a:r>
          </a:p>
          <a:p>
            <a:pPr marL="457200" algn="just">
              <a:lnSpc>
                <a:spcPct val="107000"/>
              </a:lnSpc>
              <a:spcAft>
                <a:spcPts val="800"/>
              </a:spcAft>
            </a:pPr>
            <a:r>
              <a:rPr lang="it-IT" sz="1600" dirty="0">
                <a:effectLst/>
                <a:latin typeface="Calibri" panose="020F0502020204030204" pitchFamily="34" charset="0"/>
                <a:ea typeface="Calibri" panose="020F0502020204030204" pitchFamily="34" charset="0"/>
                <a:cs typeface="Calibri" panose="020F0502020204030204" pitchFamily="34" charset="0"/>
              </a:rPr>
              <a:t> </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p>
            <a:r>
              <a:rPr lang="it-IT" sz="1600" b="1" dirty="0">
                <a:effectLst/>
                <a:latin typeface="Calibri" panose="020F0502020204030204" pitchFamily="34" charset="0"/>
                <a:ea typeface="Calibri" panose="020F0502020204030204" pitchFamily="34" charset="0"/>
                <a:cs typeface="Times New Roman" panose="02020603050405020304" pitchFamily="18" charset="0"/>
              </a:rPr>
              <a:t>FINESTRE COMPILAZIONE PIANI DI STUDIO </a:t>
            </a:r>
            <a:r>
              <a:rPr lang="it-IT" sz="1600" b="1" dirty="0" err="1">
                <a:effectLst/>
                <a:latin typeface="Calibri" panose="020F0502020204030204" pitchFamily="34" charset="0"/>
                <a:ea typeface="Calibri" panose="020F0502020204030204" pitchFamily="34" charset="0"/>
                <a:cs typeface="Times New Roman" panose="02020603050405020304" pitchFamily="18" charset="0"/>
              </a:rPr>
              <a:t>a.a</a:t>
            </a:r>
            <a:r>
              <a:rPr lang="it-IT" sz="1600" b="1" dirty="0">
                <a:effectLst/>
                <a:latin typeface="Calibri" panose="020F0502020204030204" pitchFamily="34" charset="0"/>
                <a:ea typeface="Calibri" panose="020F0502020204030204" pitchFamily="34" charset="0"/>
                <a:cs typeface="Times New Roman" panose="02020603050405020304" pitchFamily="18" charset="0"/>
              </a:rPr>
              <a:t>. 2023/2024</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p>
            <a:r>
              <a:rPr lang="it-IT" sz="1600" dirty="0">
                <a:effectLst/>
                <a:latin typeface="Calibri" panose="020F0502020204030204" pitchFamily="34" charset="0"/>
                <a:ea typeface="Calibri" panose="020F0502020204030204" pitchFamily="34" charset="0"/>
                <a:cs typeface="Times New Roman" panose="02020603050405020304" pitchFamily="18" charset="0"/>
              </a:rPr>
              <a:t>1° periodo</a:t>
            </a:r>
            <a:br>
              <a:rPr lang="it-IT" sz="1600" dirty="0">
                <a:effectLst/>
                <a:latin typeface="Calibri" panose="020F0502020204030204" pitchFamily="34" charset="0"/>
                <a:ea typeface="Calibri" panose="020F0502020204030204" pitchFamily="34" charset="0"/>
                <a:cs typeface="Times New Roman" panose="02020603050405020304" pitchFamily="18" charset="0"/>
              </a:rPr>
            </a:br>
            <a:r>
              <a:rPr lang="it-IT" sz="1600" dirty="0">
                <a:effectLst/>
                <a:latin typeface="Calibri" panose="020F0502020204030204" pitchFamily="34" charset="0"/>
                <a:ea typeface="Calibri" panose="020F0502020204030204" pitchFamily="34" charset="0"/>
                <a:cs typeface="Times New Roman" panose="02020603050405020304" pitchFamily="18" charset="0"/>
              </a:rPr>
              <a:t>Dal 16/10/2023 al </a:t>
            </a:r>
            <a:r>
              <a:rPr lang="it-IT" sz="1600" dirty="0">
                <a:latin typeface="Calibri" panose="020F0502020204030204" pitchFamily="34" charset="0"/>
                <a:ea typeface="Calibri" panose="020F0502020204030204" pitchFamily="34" charset="0"/>
                <a:cs typeface="Times New Roman" panose="02020603050405020304" pitchFamily="18" charset="0"/>
              </a:rPr>
              <a:t>06</a:t>
            </a:r>
            <a:r>
              <a:rPr lang="it-IT" sz="1600" dirty="0">
                <a:effectLst/>
                <a:latin typeface="Calibri" panose="020F0502020204030204" pitchFamily="34" charset="0"/>
                <a:ea typeface="Calibri" panose="020F0502020204030204" pitchFamily="34" charset="0"/>
                <a:cs typeface="Times New Roman" panose="02020603050405020304" pitchFamily="18" charset="0"/>
              </a:rPr>
              <a:t>/12/2023</a:t>
            </a:r>
          </a:p>
          <a:p>
            <a:r>
              <a:rPr lang="it-IT" sz="1600" dirty="0">
                <a:effectLst/>
                <a:latin typeface="Calibri" panose="020F0502020204030204" pitchFamily="34" charset="0"/>
                <a:ea typeface="Times New Roman" panose="02020603050405020304" pitchFamily="18" charset="0"/>
                <a:cs typeface="Times New Roman" panose="02020603050405020304" pitchFamily="18" charset="0"/>
              </a:rPr>
              <a:t>2</a:t>
            </a:r>
            <a:r>
              <a:rPr lang="it-IT" sz="1600" dirty="0">
                <a:effectLst/>
                <a:latin typeface="Calibri" panose="020F0502020204030204" pitchFamily="34" charset="0"/>
                <a:ea typeface="Calibri" panose="020F0502020204030204" pitchFamily="34" charset="0"/>
                <a:cs typeface="Times New Roman" panose="02020603050405020304" pitchFamily="18" charset="0"/>
              </a:rPr>
              <a:t>°</a:t>
            </a:r>
            <a:r>
              <a:rPr lang="it-IT" sz="1600" dirty="0">
                <a:effectLst/>
                <a:latin typeface="Calibri" panose="020F0502020204030204" pitchFamily="34" charset="0"/>
                <a:ea typeface="Times New Roman" panose="02020603050405020304" pitchFamily="18" charset="0"/>
                <a:cs typeface="Times New Roman" panose="02020603050405020304" pitchFamily="18" charset="0"/>
              </a:rPr>
              <a:t> periodo</a:t>
            </a:r>
            <a:br>
              <a:rPr lang="it-IT" sz="1600" dirty="0">
                <a:effectLst/>
                <a:latin typeface="Calibri" panose="020F0502020204030204" pitchFamily="34" charset="0"/>
                <a:ea typeface="Calibri" panose="020F0502020204030204" pitchFamily="34" charset="0"/>
                <a:cs typeface="Times New Roman" panose="02020603050405020304" pitchFamily="18" charset="0"/>
              </a:rPr>
            </a:br>
            <a:r>
              <a:rPr lang="it-IT" sz="1600" dirty="0">
                <a:effectLst/>
                <a:latin typeface="Calibri" panose="020F0502020204030204" pitchFamily="34" charset="0"/>
                <a:ea typeface="Times New Roman" panose="02020603050405020304" pitchFamily="18" charset="0"/>
                <a:cs typeface="Times New Roman" panose="02020603050405020304" pitchFamily="18" charset="0"/>
              </a:rPr>
              <a:t>dal 04/03/2024 al 05/04/2024</a:t>
            </a:r>
            <a:br>
              <a:rPr lang="it-IT" sz="1600" dirty="0">
                <a:effectLst/>
                <a:latin typeface="Calibri" panose="020F0502020204030204" pitchFamily="34" charset="0"/>
                <a:ea typeface="Calibri" panose="020F0502020204030204" pitchFamily="34" charset="0"/>
                <a:cs typeface="Times New Roman" panose="02020603050405020304" pitchFamily="18" charset="0"/>
              </a:rPr>
            </a:br>
            <a:r>
              <a:rPr lang="it-IT" sz="1600" dirty="0">
                <a:effectLst/>
                <a:latin typeface="Calibri" panose="020F0502020204030204" pitchFamily="34" charset="0"/>
                <a:ea typeface="Calibri" panose="020F0502020204030204" pitchFamily="34" charset="0"/>
                <a:cs typeface="Times New Roman" panose="02020603050405020304" pitchFamily="18" charset="0"/>
              </a:rPr>
              <a:t>(Nella seconda finestra si può modificare il piano di studi)</a:t>
            </a:r>
          </a:p>
          <a:p>
            <a:r>
              <a:rPr lang="it-IT" sz="1600" dirty="0">
                <a:effectLst/>
                <a:latin typeface="Calibri" panose="020F0502020204030204" pitchFamily="34" charset="0"/>
                <a:ea typeface="Calibri" panose="020F0502020204030204" pitchFamily="34" charset="0"/>
                <a:cs typeface="Times New Roman" panose="02020603050405020304" pitchFamily="18" charset="0"/>
              </a:rPr>
              <a:t> </a:t>
            </a:r>
          </a:p>
          <a:p>
            <a:r>
              <a:rPr lang="it-IT" sz="1600" u="sng" dirty="0">
                <a:effectLst/>
                <a:latin typeface="Calibri" panose="020F0502020204030204" pitchFamily="34" charset="0"/>
                <a:ea typeface="Calibri" panose="020F0502020204030204" pitchFamily="34" charset="0"/>
                <a:cs typeface="Times New Roman" panose="02020603050405020304" pitchFamily="18" charset="0"/>
              </a:rPr>
              <a:t>Dopo il 5 aprile 2024 NON sarà più possibile modificare il piano di studio fino al successivo anno accademico (nel caso lo studente si iscriva nuovamente).</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p>
            <a:r>
              <a:rPr lang="it-IT" sz="1600" u="sng" dirty="0">
                <a:effectLst/>
                <a:latin typeface="Calibri" panose="020F0502020204030204" pitchFamily="34" charset="0"/>
                <a:ea typeface="Calibri" panose="020F0502020204030204" pitchFamily="34" charset="0"/>
                <a:cs typeface="Times New Roman" panose="02020603050405020304" pitchFamily="18" charset="0"/>
              </a:rPr>
              <a:t>Studenti fuori corso NON possono modificare i piani di studio</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3" name="Gruppo 2">
            <a:extLst>
              <a:ext uri="{FF2B5EF4-FFF2-40B4-BE49-F238E27FC236}">
                <a16:creationId xmlns:a16="http://schemas.microsoft.com/office/drawing/2014/main" id="{FE3C2DE5-01BF-23EC-C661-DC04288F4ACF}"/>
              </a:ext>
            </a:extLst>
          </p:cNvPr>
          <p:cNvGrpSpPr/>
          <p:nvPr/>
        </p:nvGrpSpPr>
        <p:grpSpPr>
          <a:xfrm>
            <a:off x="0" y="6150708"/>
            <a:ext cx="9144000" cy="765907"/>
            <a:chOff x="0" y="6150708"/>
            <a:chExt cx="9144000" cy="765907"/>
          </a:xfrm>
        </p:grpSpPr>
        <p:sp>
          <p:nvSpPr>
            <p:cNvPr id="4" name="Rettangolo 3">
              <a:extLst>
                <a:ext uri="{FF2B5EF4-FFF2-40B4-BE49-F238E27FC236}">
                  <a16:creationId xmlns:a16="http://schemas.microsoft.com/office/drawing/2014/main" id="{FD7B96CB-6E65-744D-1405-4DE4800838D5}"/>
                </a:ext>
              </a:extLst>
            </p:cNvPr>
            <p:cNvSpPr/>
            <p:nvPr/>
          </p:nvSpPr>
          <p:spPr>
            <a:xfrm>
              <a:off x="0" y="6150708"/>
              <a:ext cx="9144000" cy="765907"/>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Immagine 4">
              <a:extLst>
                <a:ext uri="{FF2B5EF4-FFF2-40B4-BE49-F238E27FC236}">
                  <a16:creationId xmlns:a16="http://schemas.microsoft.com/office/drawing/2014/main" id="{1F055C06-592A-D540-E41D-190DA79BD6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9323" y="6287216"/>
              <a:ext cx="1547446" cy="492890"/>
            </a:xfrm>
            <a:prstGeom prst="rect">
              <a:avLst/>
            </a:prstGeom>
          </p:spPr>
        </p:pic>
      </p:grpSp>
      <p:sp>
        <p:nvSpPr>
          <p:cNvPr id="6" name="Rettangolo 5">
            <a:extLst>
              <a:ext uri="{FF2B5EF4-FFF2-40B4-BE49-F238E27FC236}">
                <a16:creationId xmlns:a16="http://schemas.microsoft.com/office/drawing/2014/main" id="{809ED6B3-75C0-2436-5B20-0391F359C3E9}"/>
              </a:ext>
            </a:extLst>
          </p:cNvPr>
          <p:cNvSpPr/>
          <p:nvPr/>
        </p:nvSpPr>
        <p:spPr>
          <a:xfrm>
            <a:off x="233823" y="6348995"/>
            <a:ext cx="1994200" cy="369332"/>
          </a:xfrm>
          <a:prstGeom prst="rect">
            <a:avLst/>
          </a:prstGeom>
        </p:spPr>
        <p:txBody>
          <a:bodyPr wrap="none">
            <a:spAutoFit/>
          </a:bodyPr>
          <a:lstStyle/>
          <a:p>
            <a:r>
              <a:rPr lang="it-IT" dirty="0">
                <a:solidFill>
                  <a:schemeClr val="bg1"/>
                </a:solidFill>
              </a:rPr>
              <a:t>Welcome Day 2023</a:t>
            </a:r>
          </a:p>
        </p:txBody>
      </p:sp>
    </p:spTree>
    <p:extLst>
      <p:ext uri="{BB962C8B-B14F-4D97-AF65-F5344CB8AC3E}">
        <p14:creationId xmlns:p14="http://schemas.microsoft.com/office/powerpoint/2010/main" val="2542036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po 12"/>
          <p:cNvGrpSpPr/>
          <p:nvPr/>
        </p:nvGrpSpPr>
        <p:grpSpPr>
          <a:xfrm>
            <a:off x="0" y="6150708"/>
            <a:ext cx="9144000" cy="765907"/>
            <a:chOff x="0" y="6150708"/>
            <a:chExt cx="9144000" cy="765907"/>
          </a:xfrm>
        </p:grpSpPr>
        <p:sp>
          <p:nvSpPr>
            <p:cNvPr id="5" name="Rettangolo 4"/>
            <p:cNvSpPr/>
            <p:nvPr/>
          </p:nvSpPr>
          <p:spPr>
            <a:xfrm>
              <a:off x="0" y="6150708"/>
              <a:ext cx="9144000" cy="765907"/>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9323" y="6287216"/>
              <a:ext cx="1547446" cy="492890"/>
            </a:xfrm>
            <a:prstGeom prst="rect">
              <a:avLst/>
            </a:prstGeom>
          </p:spPr>
        </p:pic>
      </p:grpSp>
      <p:sp>
        <p:nvSpPr>
          <p:cNvPr id="8" name="CasellaDiTesto 7"/>
          <p:cNvSpPr txBox="1"/>
          <p:nvPr/>
        </p:nvSpPr>
        <p:spPr>
          <a:xfrm>
            <a:off x="528506" y="398566"/>
            <a:ext cx="7980181" cy="144655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CENTRO LINGUISTICO DI ATENEO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IDONEITÀ DI INGLESE E FRANCESE</a:t>
            </a:r>
            <a:endParaRPr kumimoji="0" lang="it-IT" sz="2400" b="0" i="0" u="none" strike="noStrike" kern="1200" cap="none" spc="0" normalizeH="0" baseline="0" noProof="0" dirty="0">
              <a:ln>
                <a:noFill/>
              </a:ln>
              <a:solidFill>
                <a:prstClr val="black"/>
              </a:solidFill>
              <a:effectLst/>
              <a:uLnTx/>
              <a:uFillTx/>
              <a:latin typeface="MS Shell Dlg 2" panose="020B060403050404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32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7" name="CasellaDiTesto 6"/>
          <p:cNvSpPr txBox="1"/>
          <p:nvPr/>
        </p:nvSpPr>
        <p:spPr>
          <a:xfrm>
            <a:off x="679775" y="1793322"/>
            <a:ext cx="7784450" cy="2523768"/>
          </a:xfrm>
          <a:prstGeom prst="rect">
            <a:avLst/>
          </a:prstGeom>
          <a:noFill/>
        </p:spPr>
        <p:txBody>
          <a:bodyPr wrap="square" rtlCol="0" anchor="ctr">
            <a:spAutoFit/>
          </a:bodyPr>
          <a:lstStyle/>
          <a:p>
            <a:r>
              <a:rPr kumimoji="0" lang="it-IT" sz="1400" b="0" i="0" u="none" strike="noStrike" kern="1200" cap="none" spc="0" normalizeH="0" baseline="0" noProof="0" dirty="0">
                <a:ln>
                  <a:noFill/>
                </a:ln>
                <a:solidFill>
                  <a:srgbClr val="19191A"/>
                </a:solidFill>
                <a:effectLst/>
                <a:uLnTx/>
                <a:uFillTx/>
                <a:latin typeface="Calibri" panose="020F0502020204030204"/>
              </a:rPr>
              <a:t>Il Centro Linguistico di Ateneo organizza le prove di idoneità linguistica per molti corsi di studio dell’Ateneo. </a:t>
            </a:r>
          </a:p>
          <a:p>
            <a:r>
              <a:rPr lang="it-IT" sz="1400" noProof="0" dirty="0"/>
              <a:t>S</a:t>
            </a:r>
            <a:r>
              <a:rPr lang="it-IT" sz="1400" dirty="0" err="1"/>
              <a:t>ul</a:t>
            </a:r>
            <a:r>
              <a:rPr lang="it-IT" sz="1400" dirty="0"/>
              <a:t>  sito del centro linguistico sono pubblicati i </a:t>
            </a:r>
            <a:r>
              <a:rPr lang="it-IT" sz="1400" b="1" dirty="0"/>
              <a:t>calendari dei corsi in preparazione alle idoneità</a:t>
            </a:r>
            <a:r>
              <a:rPr lang="it-IT" sz="1400" dirty="0"/>
              <a:t> di inglese e francese  al seguente link: </a:t>
            </a:r>
            <a:r>
              <a:rPr lang="it-IT" sz="1400" dirty="0">
                <a:hlinkClick r:id="rId4"/>
              </a:rPr>
              <a:t>https://www.cla.unipr.it/it/corsi/corsi-idoneita-curricolare/76/</a:t>
            </a:r>
            <a:endParaRPr lang="it-IT" sz="1400" dirty="0"/>
          </a:p>
          <a:p>
            <a:r>
              <a:rPr lang="it-IT" sz="1400" dirty="0"/>
              <a:t> </a:t>
            </a:r>
          </a:p>
          <a:p>
            <a:r>
              <a:rPr lang="it-IT" sz="1400" dirty="0"/>
              <a:t>I corsi di inglese verranno svolti dal Centro Linguistico di Ateneo, sia on line sia in presenza.</a:t>
            </a:r>
            <a:r>
              <a:rPr kumimoji="0" lang="it-IT" sz="2000" b="0" i="0" u="none" strike="noStrike" kern="1200" cap="none" spc="0" normalizeH="0" baseline="0" noProof="0" dirty="0">
                <a:ln>
                  <a:noFill/>
                </a:ln>
                <a:solidFill>
                  <a:srgbClr val="19191A"/>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dirty="0">
              <a:ln>
                <a:noFill/>
              </a:ln>
              <a:solidFill>
                <a:srgbClr val="19191A"/>
              </a:solidFill>
              <a:effectLst/>
              <a:uLnTx/>
              <a:uFillTx/>
              <a:latin typeface="Calibri" panose="020F0502020204030204"/>
              <a:ea typeface="+mn-ea"/>
              <a:cs typeface="+mn-cs"/>
            </a:endParaRPr>
          </a:p>
          <a:p>
            <a:pPr lvl="0">
              <a:defRPr/>
            </a:pPr>
            <a:r>
              <a:rPr kumimoji="0" lang="it-IT" sz="1400" b="0" i="0" u="none" strike="noStrike" kern="1200" cap="none" spc="0" normalizeH="0" baseline="0" noProof="0" dirty="0">
                <a:ln>
                  <a:noFill/>
                </a:ln>
                <a:solidFill>
                  <a:srgbClr val="19191A"/>
                </a:solidFill>
                <a:effectLst/>
                <a:uLnTx/>
                <a:uFillTx/>
                <a:latin typeface="Calibri" panose="020F0502020204030204"/>
                <a:ea typeface="+mn-ea"/>
                <a:cs typeface="+mn-cs"/>
              </a:rPr>
              <a:t>In preparazione alle prove di idoneità di inglese e francese, sono offerti </a:t>
            </a:r>
            <a:r>
              <a:rPr lang="it-IT" sz="1400" dirty="0"/>
              <a:t>sia nel primo sia nel secondo semestre</a:t>
            </a:r>
            <a:r>
              <a:rPr kumimoji="0" lang="it-IT" sz="1400" b="0" i="0" u="none" strike="noStrike" kern="1200" cap="none" spc="0" normalizeH="0" baseline="0" noProof="0" dirty="0">
                <a:ln>
                  <a:noFill/>
                </a:ln>
                <a:solidFill>
                  <a:srgbClr val="19191A"/>
                </a:solidFill>
                <a:effectLst/>
                <a:uLnTx/>
                <a:uFillTx/>
                <a:latin typeface="Calibri" panose="020F0502020204030204"/>
                <a:ea typeface="+mn-ea"/>
                <a:cs typeface="+mn-cs"/>
              </a:rPr>
              <a:t> corsi con insegnanti madrelingua, oltre a corsi online in autoapprendimento sempre disponibili sulla piattaforma Elly del CLA</a:t>
            </a:r>
            <a:r>
              <a:rPr kumimoji="0" lang="it-IT" sz="2000" b="0" i="0" u="none" strike="noStrike" kern="1200" cap="none" spc="0" normalizeH="0" baseline="0" noProof="0" dirty="0">
                <a:ln>
                  <a:noFill/>
                </a:ln>
                <a:solidFill>
                  <a:srgbClr val="19191A"/>
                </a:solidFill>
                <a:effectLst/>
                <a:uLnTx/>
                <a:uFillTx/>
                <a:latin typeface="Calibri" panose="020F0502020204030204"/>
                <a:ea typeface="+mn-ea"/>
                <a:cs typeface="+mn-cs"/>
              </a:rPr>
              <a:t>.</a:t>
            </a:r>
          </a:p>
        </p:txBody>
      </p:sp>
      <p:sp>
        <p:nvSpPr>
          <p:cNvPr id="10" name="Rettangolo 9"/>
          <p:cNvSpPr/>
          <p:nvPr/>
        </p:nvSpPr>
        <p:spPr>
          <a:xfrm>
            <a:off x="233823" y="6348995"/>
            <a:ext cx="199420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rPr>
              <a:t>Welcome Day 2023</a:t>
            </a:r>
          </a:p>
        </p:txBody>
      </p:sp>
      <p:grpSp>
        <p:nvGrpSpPr>
          <p:cNvPr id="2" name="Gruppo 1"/>
          <p:cNvGrpSpPr/>
          <p:nvPr/>
        </p:nvGrpSpPr>
        <p:grpSpPr>
          <a:xfrm>
            <a:off x="528506" y="4541477"/>
            <a:ext cx="8279064" cy="1359013"/>
            <a:chOff x="651309" y="3868926"/>
            <a:chExt cx="7985836" cy="1777415"/>
          </a:xfrm>
        </p:grpSpPr>
        <p:sp>
          <p:nvSpPr>
            <p:cNvPr id="3" name="CasellaDiTesto 2">
              <a:extLst>
                <a:ext uri="{FF2B5EF4-FFF2-40B4-BE49-F238E27FC236}">
                  <a16:creationId xmlns:a16="http://schemas.microsoft.com/office/drawing/2014/main" id="{AA090F1C-61F6-19D7-4267-DDF41CBA3FE9}"/>
                </a:ext>
              </a:extLst>
            </p:cNvPr>
            <p:cNvSpPr txBox="1"/>
            <p:nvPr/>
          </p:nvSpPr>
          <p:spPr>
            <a:xfrm>
              <a:off x="1527578" y="3871588"/>
              <a:ext cx="6965113"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Corsi in preparazione all’idoneità di inglese (B1 e B2):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hlinkClick r:id="rId5"/>
                </a:rPr>
                <a:t>https://www.cla.unipr.it/it/corsi/corsi-idoneita-curricolare/inglese/78/</a:t>
              </a:r>
              <a:endParaRPr kumimoji="0" lang="it-IT"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6" name="CasellaDiTesto 5">
              <a:extLst>
                <a:ext uri="{FF2B5EF4-FFF2-40B4-BE49-F238E27FC236}">
                  <a16:creationId xmlns:a16="http://schemas.microsoft.com/office/drawing/2014/main" id="{46EC9DFA-93DC-8666-537F-602DF669F97C}"/>
                </a:ext>
              </a:extLst>
            </p:cNvPr>
            <p:cNvSpPr txBox="1"/>
            <p:nvPr/>
          </p:nvSpPr>
          <p:spPr>
            <a:xfrm>
              <a:off x="1516157" y="4935050"/>
              <a:ext cx="7120988" cy="6771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Corsi in preparazione all’idoneità di francese (B1 e B2):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hlinkClick r:id="rId6"/>
                </a:rPr>
                <a:t>https://www.cla.unipr.it/it/corsi/corsi-idoneita-curricolare/francese/79/</a:t>
              </a:r>
              <a:endParaRPr kumimoji="0" lang="it-IT"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pic>
          <p:nvPicPr>
            <p:cNvPr id="12" name="Immagine 11" descr="Immagine che contiene simbolo, cerchio, logo, Elementi grafici&#10;&#10;Descrizione generata automaticamente">
              <a:extLst>
                <a:ext uri="{FF2B5EF4-FFF2-40B4-BE49-F238E27FC236}">
                  <a16:creationId xmlns:a16="http://schemas.microsoft.com/office/drawing/2014/main" id="{9236859E-48BF-C2F9-63BD-B251AE7E8AED}"/>
                </a:ext>
              </a:extLst>
            </p:cNvPr>
            <p:cNvPicPr>
              <a:picLocks noChangeAspect="1"/>
            </p:cNvPicPr>
            <p:nvPr/>
          </p:nvPicPr>
          <p:blipFill>
            <a:blip r:embed="rId7"/>
            <a:stretch>
              <a:fillRect/>
            </a:stretch>
          </p:blipFill>
          <p:spPr>
            <a:xfrm>
              <a:off x="651309" y="3868926"/>
              <a:ext cx="766787" cy="720000"/>
            </a:xfrm>
            <a:prstGeom prst="rect">
              <a:avLst/>
            </a:prstGeom>
          </p:spPr>
        </p:pic>
        <p:pic>
          <p:nvPicPr>
            <p:cNvPr id="15" name="Immagine 14" descr="Immagine che contiene logo, cerchio, Elementi grafici, Policromia&#10;&#10;Descrizione generata automaticamente">
              <a:extLst>
                <a:ext uri="{FF2B5EF4-FFF2-40B4-BE49-F238E27FC236}">
                  <a16:creationId xmlns:a16="http://schemas.microsoft.com/office/drawing/2014/main" id="{140EC6B5-EE41-F02B-17E1-EEB95BD1CFA6}"/>
                </a:ext>
              </a:extLst>
            </p:cNvPr>
            <p:cNvPicPr>
              <a:picLocks noChangeAspect="1"/>
            </p:cNvPicPr>
            <p:nvPr/>
          </p:nvPicPr>
          <p:blipFill>
            <a:blip r:embed="rId8"/>
            <a:stretch>
              <a:fillRect/>
            </a:stretch>
          </p:blipFill>
          <p:spPr>
            <a:xfrm>
              <a:off x="708241" y="4900867"/>
              <a:ext cx="709855" cy="745474"/>
            </a:xfrm>
            <a:prstGeom prst="rect">
              <a:avLst/>
            </a:prstGeom>
          </p:spPr>
        </p:pic>
      </p:grpSp>
    </p:spTree>
    <p:extLst>
      <p:ext uri="{BB962C8B-B14F-4D97-AF65-F5344CB8AC3E}">
        <p14:creationId xmlns:p14="http://schemas.microsoft.com/office/powerpoint/2010/main" val="2947420416"/>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3549</TotalTime>
  <Words>3227</Words>
  <Application>Microsoft Office PowerPoint</Application>
  <PresentationFormat>Presentazione su schermo (4:3)</PresentationFormat>
  <Paragraphs>484</Paragraphs>
  <Slides>31</Slides>
  <Notes>24</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31</vt:i4>
      </vt:variant>
    </vt:vector>
  </HeadingPairs>
  <TitlesOfParts>
    <vt:vector size="41" baseType="lpstr">
      <vt:lpstr>Arial</vt:lpstr>
      <vt:lpstr>Calibri</vt:lpstr>
      <vt:lpstr>Calibri Light</vt:lpstr>
      <vt:lpstr>Century Gothic</vt:lpstr>
      <vt:lpstr>Lato</vt:lpstr>
      <vt:lpstr>MS Shell Dlg 2</vt:lpstr>
      <vt:lpstr>Times New Roman</vt:lpstr>
      <vt:lpstr>Wingdings</vt:lpstr>
      <vt:lpstr>Wingdings 2</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Test non selettivo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CENTRO ACCOGLIENZA e INCLUSIONE</vt:lpstr>
      <vt:lpstr>COSA FARE PRIMA DEGLI ESAMI</vt:lpstr>
      <vt:lpstr> Tipi di Counseling psicologico offerti dal Servizio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Utente di Microsoft Office</dc:creator>
  <cp:lastModifiedBy>Alessandra MORI</cp:lastModifiedBy>
  <cp:revision>284</cp:revision>
  <cp:lastPrinted>2018-01-17T12:16:18Z</cp:lastPrinted>
  <dcterms:created xsi:type="dcterms:W3CDTF">2016-12-13T13:19:46Z</dcterms:created>
  <dcterms:modified xsi:type="dcterms:W3CDTF">2023-09-23T14:08:10Z</dcterms:modified>
</cp:coreProperties>
</file>