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256" r:id="rId2"/>
    <p:sldId id="275" r:id="rId3"/>
    <p:sldId id="274" r:id="rId4"/>
    <p:sldId id="273" r:id="rId5"/>
    <p:sldId id="277" r:id="rId6"/>
    <p:sldId id="278" r:id="rId7"/>
    <p:sldId id="288" r:id="rId8"/>
    <p:sldId id="281" r:id="rId9"/>
    <p:sldId id="282" r:id="rId10"/>
    <p:sldId id="285" r:id="rId11"/>
    <p:sldId id="303" r:id="rId12"/>
    <p:sldId id="297" r:id="rId13"/>
    <p:sldId id="304" r:id="rId14"/>
    <p:sldId id="296" r:id="rId15"/>
    <p:sldId id="310" r:id="rId16"/>
    <p:sldId id="311" r:id="rId17"/>
    <p:sldId id="302" r:id="rId18"/>
    <p:sldId id="289" r:id="rId19"/>
    <p:sldId id="294" r:id="rId20"/>
    <p:sldId id="295" r:id="rId21"/>
    <p:sldId id="291" r:id="rId22"/>
    <p:sldId id="293" r:id="rId23"/>
    <p:sldId id="258" r:id="rId24"/>
  </p:sldIdLst>
  <p:sldSz cx="9144000" cy="6858000" type="screen4x3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2919"/>
    <a:srgbClr val="9C56E8"/>
    <a:srgbClr val="5AC4C4"/>
    <a:srgbClr val="B582EE"/>
    <a:srgbClr val="C63E5B"/>
    <a:srgbClr val="F0654E"/>
    <a:srgbClr val="898383"/>
    <a:srgbClr val="669E40"/>
    <a:srgbClr val="FB493B"/>
    <a:srgbClr val="9D2F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09" autoAdjust="0"/>
    <p:restoredTop sz="94672"/>
  </p:normalViewPr>
  <p:slideViewPr>
    <p:cSldViewPr snapToGrid="0" snapToObjects="1">
      <p:cViewPr varScale="1">
        <p:scale>
          <a:sx n="81" d="100"/>
          <a:sy n="81" d="100"/>
        </p:scale>
        <p:origin x="96" y="648"/>
      </p:cViewPr>
      <p:guideLst>
        <p:guide orient="horz" pos="211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ria MORA" userId="39e7fe71-4a1d-42bb-8c13-2c819820ba18" providerId="ADAL" clId="{1F0EBCC5-9669-48BF-82BB-77857ABF2648}"/>
    <pc:docChg chg="undo custSel modSld sldOrd">
      <pc:chgData name="Daria MORA" userId="39e7fe71-4a1d-42bb-8c13-2c819820ba18" providerId="ADAL" clId="{1F0EBCC5-9669-48BF-82BB-77857ABF2648}" dt="2023-08-11T08:46:28.601" v="140" actId="1076"/>
      <pc:docMkLst>
        <pc:docMk/>
      </pc:docMkLst>
      <pc:sldChg chg="modSp mod">
        <pc:chgData name="Daria MORA" userId="39e7fe71-4a1d-42bb-8c13-2c819820ba18" providerId="ADAL" clId="{1F0EBCC5-9669-48BF-82BB-77857ABF2648}" dt="2023-08-11T07:00:22.056" v="1" actId="20577"/>
        <pc:sldMkLst>
          <pc:docMk/>
          <pc:sldMk cId="76914611" sldId="256"/>
        </pc:sldMkLst>
        <pc:spChg chg="mod">
          <ac:chgData name="Daria MORA" userId="39e7fe71-4a1d-42bb-8c13-2c819820ba18" providerId="ADAL" clId="{1F0EBCC5-9669-48BF-82BB-77857ABF2648}" dt="2023-08-11T07:00:22.056" v="1" actId="20577"/>
          <ac:spMkLst>
            <pc:docMk/>
            <pc:sldMk cId="76914611" sldId="256"/>
            <ac:spMk id="4" creationId="{00000000-0000-0000-0000-000000000000}"/>
          </ac:spMkLst>
        </pc:spChg>
      </pc:sldChg>
      <pc:sldChg chg="modSp mod">
        <pc:chgData name="Daria MORA" userId="39e7fe71-4a1d-42bb-8c13-2c819820ba18" providerId="ADAL" clId="{1F0EBCC5-9669-48BF-82BB-77857ABF2648}" dt="2023-08-11T07:00:41.400" v="7" actId="20577"/>
        <pc:sldMkLst>
          <pc:docMk/>
          <pc:sldMk cId="1208898824" sldId="273"/>
        </pc:sldMkLst>
        <pc:spChg chg="mod">
          <ac:chgData name="Daria MORA" userId="39e7fe71-4a1d-42bb-8c13-2c819820ba18" providerId="ADAL" clId="{1F0EBCC5-9669-48BF-82BB-77857ABF2648}" dt="2023-08-11T07:00:41.400" v="7" actId="20577"/>
          <ac:spMkLst>
            <pc:docMk/>
            <pc:sldMk cId="1208898824" sldId="273"/>
            <ac:spMk id="8" creationId="{00000000-0000-0000-0000-000000000000}"/>
          </ac:spMkLst>
        </pc:spChg>
      </pc:sldChg>
      <pc:sldChg chg="modSp mod">
        <pc:chgData name="Daria MORA" userId="39e7fe71-4a1d-42bb-8c13-2c819820ba18" providerId="ADAL" clId="{1F0EBCC5-9669-48BF-82BB-77857ABF2648}" dt="2023-08-11T07:00:34.651" v="5" actId="20577"/>
        <pc:sldMkLst>
          <pc:docMk/>
          <pc:sldMk cId="112562585" sldId="274"/>
        </pc:sldMkLst>
        <pc:spChg chg="mod">
          <ac:chgData name="Daria MORA" userId="39e7fe71-4a1d-42bb-8c13-2c819820ba18" providerId="ADAL" clId="{1F0EBCC5-9669-48BF-82BB-77857ABF2648}" dt="2023-08-11T07:00:34.651" v="5" actId="20577"/>
          <ac:spMkLst>
            <pc:docMk/>
            <pc:sldMk cId="112562585" sldId="274"/>
            <ac:spMk id="8" creationId="{00000000-0000-0000-0000-000000000000}"/>
          </ac:spMkLst>
        </pc:spChg>
      </pc:sldChg>
      <pc:sldChg chg="modSp mod">
        <pc:chgData name="Daria MORA" userId="39e7fe71-4a1d-42bb-8c13-2c819820ba18" providerId="ADAL" clId="{1F0EBCC5-9669-48BF-82BB-77857ABF2648}" dt="2023-08-11T07:00:29.485" v="3" actId="20577"/>
        <pc:sldMkLst>
          <pc:docMk/>
          <pc:sldMk cId="1206558732" sldId="275"/>
        </pc:sldMkLst>
        <pc:spChg chg="mod">
          <ac:chgData name="Daria MORA" userId="39e7fe71-4a1d-42bb-8c13-2c819820ba18" providerId="ADAL" clId="{1F0EBCC5-9669-48BF-82BB-77857ABF2648}" dt="2023-08-11T07:00:29.485" v="3" actId="20577"/>
          <ac:spMkLst>
            <pc:docMk/>
            <pc:sldMk cId="1206558732" sldId="275"/>
            <ac:spMk id="5" creationId="{00000000-0000-0000-0000-000000000000}"/>
          </ac:spMkLst>
        </pc:spChg>
      </pc:sldChg>
      <pc:sldChg chg="modSp mod">
        <pc:chgData name="Daria MORA" userId="39e7fe71-4a1d-42bb-8c13-2c819820ba18" providerId="ADAL" clId="{1F0EBCC5-9669-48BF-82BB-77857ABF2648}" dt="2023-08-11T07:00:46.427" v="9" actId="20577"/>
        <pc:sldMkLst>
          <pc:docMk/>
          <pc:sldMk cId="1842822570" sldId="277"/>
        </pc:sldMkLst>
        <pc:spChg chg="mod">
          <ac:chgData name="Daria MORA" userId="39e7fe71-4a1d-42bb-8c13-2c819820ba18" providerId="ADAL" clId="{1F0EBCC5-9669-48BF-82BB-77857ABF2648}" dt="2023-08-11T07:00:46.427" v="9" actId="20577"/>
          <ac:spMkLst>
            <pc:docMk/>
            <pc:sldMk cId="1842822570" sldId="277"/>
            <ac:spMk id="7" creationId="{00000000-0000-0000-0000-000000000000}"/>
          </ac:spMkLst>
        </pc:spChg>
      </pc:sldChg>
      <pc:sldChg chg="modSp mod">
        <pc:chgData name="Daria MORA" userId="39e7fe71-4a1d-42bb-8c13-2c819820ba18" providerId="ADAL" clId="{1F0EBCC5-9669-48BF-82BB-77857ABF2648}" dt="2023-08-11T07:00:50.939" v="11" actId="20577"/>
        <pc:sldMkLst>
          <pc:docMk/>
          <pc:sldMk cId="2611931565" sldId="278"/>
        </pc:sldMkLst>
        <pc:spChg chg="mod">
          <ac:chgData name="Daria MORA" userId="39e7fe71-4a1d-42bb-8c13-2c819820ba18" providerId="ADAL" clId="{1F0EBCC5-9669-48BF-82BB-77857ABF2648}" dt="2023-08-11T07:00:50.939" v="11" actId="20577"/>
          <ac:spMkLst>
            <pc:docMk/>
            <pc:sldMk cId="2611931565" sldId="278"/>
            <ac:spMk id="7" creationId="{00000000-0000-0000-0000-000000000000}"/>
          </ac:spMkLst>
        </pc:spChg>
      </pc:sldChg>
      <pc:sldChg chg="modSp mod">
        <pc:chgData name="Daria MORA" userId="39e7fe71-4a1d-42bb-8c13-2c819820ba18" providerId="ADAL" clId="{1F0EBCC5-9669-48BF-82BB-77857ABF2648}" dt="2023-08-11T07:00:58.122" v="13" actId="20577"/>
        <pc:sldMkLst>
          <pc:docMk/>
          <pc:sldMk cId="3397661742" sldId="281"/>
        </pc:sldMkLst>
        <pc:spChg chg="mod">
          <ac:chgData name="Daria MORA" userId="39e7fe71-4a1d-42bb-8c13-2c819820ba18" providerId="ADAL" clId="{1F0EBCC5-9669-48BF-82BB-77857ABF2648}" dt="2023-08-11T07:00:58.122" v="13" actId="20577"/>
          <ac:spMkLst>
            <pc:docMk/>
            <pc:sldMk cId="3397661742" sldId="281"/>
            <ac:spMk id="10" creationId="{00000000-0000-0000-0000-000000000000}"/>
          </ac:spMkLst>
        </pc:spChg>
      </pc:sldChg>
      <pc:sldChg chg="modSp mod">
        <pc:chgData name="Daria MORA" userId="39e7fe71-4a1d-42bb-8c13-2c819820ba18" providerId="ADAL" clId="{1F0EBCC5-9669-48BF-82BB-77857ABF2648}" dt="2023-08-11T07:01:08.340" v="15" actId="20577"/>
        <pc:sldMkLst>
          <pc:docMk/>
          <pc:sldMk cId="1992016947" sldId="282"/>
        </pc:sldMkLst>
        <pc:spChg chg="mod">
          <ac:chgData name="Daria MORA" userId="39e7fe71-4a1d-42bb-8c13-2c819820ba18" providerId="ADAL" clId="{1F0EBCC5-9669-48BF-82BB-77857ABF2648}" dt="2023-08-11T07:01:08.340" v="15" actId="20577"/>
          <ac:spMkLst>
            <pc:docMk/>
            <pc:sldMk cId="1992016947" sldId="282"/>
            <ac:spMk id="12" creationId="{00000000-0000-0000-0000-000000000000}"/>
          </ac:spMkLst>
        </pc:spChg>
      </pc:sldChg>
      <pc:sldChg chg="modSp mod ord">
        <pc:chgData name="Daria MORA" userId="39e7fe71-4a1d-42bb-8c13-2c819820ba18" providerId="ADAL" clId="{1F0EBCC5-9669-48BF-82BB-77857ABF2648}" dt="2023-08-11T07:15:15.276" v="129"/>
        <pc:sldMkLst>
          <pc:docMk/>
          <pc:sldMk cId="1283877649" sldId="285"/>
        </pc:sldMkLst>
        <pc:spChg chg="mod">
          <ac:chgData name="Daria MORA" userId="39e7fe71-4a1d-42bb-8c13-2c819820ba18" providerId="ADAL" clId="{1F0EBCC5-9669-48BF-82BB-77857ABF2648}" dt="2023-08-11T07:14:48.613" v="127" actId="20577"/>
          <ac:spMkLst>
            <pc:docMk/>
            <pc:sldMk cId="1283877649" sldId="285"/>
            <ac:spMk id="7" creationId="{00000000-0000-0000-0000-000000000000}"/>
          </ac:spMkLst>
        </pc:spChg>
        <pc:spChg chg="mod">
          <ac:chgData name="Daria MORA" userId="39e7fe71-4a1d-42bb-8c13-2c819820ba18" providerId="ADAL" clId="{1F0EBCC5-9669-48BF-82BB-77857ABF2648}" dt="2023-08-11T07:02:23.463" v="32" actId="20577"/>
          <ac:spMkLst>
            <pc:docMk/>
            <pc:sldMk cId="1283877649" sldId="285"/>
            <ac:spMk id="10" creationId="{00000000-0000-0000-0000-000000000000}"/>
          </ac:spMkLst>
        </pc:spChg>
      </pc:sldChg>
      <pc:sldChg chg="modSp mod">
        <pc:chgData name="Daria MORA" userId="39e7fe71-4a1d-42bb-8c13-2c819820ba18" providerId="ADAL" clId="{1F0EBCC5-9669-48BF-82BB-77857ABF2648}" dt="2023-08-11T07:15:44.341" v="137" actId="20577"/>
        <pc:sldMkLst>
          <pc:docMk/>
          <pc:sldMk cId="56899822" sldId="288"/>
        </pc:sldMkLst>
        <pc:spChg chg="mod">
          <ac:chgData name="Daria MORA" userId="39e7fe71-4a1d-42bb-8c13-2c819820ba18" providerId="ADAL" clId="{1F0EBCC5-9669-48BF-82BB-77857ABF2648}" dt="2023-08-11T07:15:44.341" v="137" actId="20577"/>
          <ac:spMkLst>
            <pc:docMk/>
            <pc:sldMk cId="56899822" sldId="288"/>
            <ac:spMk id="11" creationId="{00000000-0000-0000-0000-000000000000}"/>
          </ac:spMkLst>
        </pc:spChg>
      </pc:sldChg>
      <pc:sldChg chg="modSp mod">
        <pc:chgData name="Daria MORA" userId="39e7fe71-4a1d-42bb-8c13-2c819820ba18" providerId="ADAL" clId="{1F0EBCC5-9669-48BF-82BB-77857ABF2648}" dt="2023-08-11T07:03:38.178" v="42" actId="20577"/>
        <pc:sldMkLst>
          <pc:docMk/>
          <pc:sldMk cId="834595591" sldId="289"/>
        </pc:sldMkLst>
        <pc:spChg chg="mod">
          <ac:chgData name="Daria MORA" userId="39e7fe71-4a1d-42bb-8c13-2c819820ba18" providerId="ADAL" clId="{1F0EBCC5-9669-48BF-82BB-77857ABF2648}" dt="2023-08-11T07:03:38.178" v="42" actId="20577"/>
          <ac:spMkLst>
            <pc:docMk/>
            <pc:sldMk cId="834595591" sldId="289"/>
            <ac:spMk id="7" creationId="{00000000-0000-0000-0000-000000000000}"/>
          </ac:spMkLst>
        </pc:spChg>
      </pc:sldChg>
      <pc:sldChg chg="modSp mod">
        <pc:chgData name="Daria MORA" userId="39e7fe71-4a1d-42bb-8c13-2c819820ba18" providerId="ADAL" clId="{1F0EBCC5-9669-48BF-82BB-77857ABF2648}" dt="2023-08-11T07:03:53.078" v="48" actId="20577"/>
        <pc:sldMkLst>
          <pc:docMk/>
          <pc:sldMk cId="2977846275" sldId="291"/>
        </pc:sldMkLst>
        <pc:spChg chg="mod">
          <ac:chgData name="Daria MORA" userId="39e7fe71-4a1d-42bb-8c13-2c819820ba18" providerId="ADAL" clId="{1F0EBCC5-9669-48BF-82BB-77857ABF2648}" dt="2023-08-11T07:03:53.078" v="48" actId="20577"/>
          <ac:spMkLst>
            <pc:docMk/>
            <pc:sldMk cId="2977846275" sldId="291"/>
            <ac:spMk id="83" creationId="{00000000-0000-0000-0000-000000000000}"/>
          </ac:spMkLst>
        </pc:spChg>
      </pc:sldChg>
      <pc:sldChg chg="modSp mod">
        <pc:chgData name="Daria MORA" userId="39e7fe71-4a1d-42bb-8c13-2c819820ba18" providerId="ADAL" clId="{1F0EBCC5-9669-48BF-82BB-77857ABF2648}" dt="2023-08-11T07:03:58.848" v="50" actId="20577"/>
        <pc:sldMkLst>
          <pc:docMk/>
          <pc:sldMk cId="3057048636" sldId="293"/>
        </pc:sldMkLst>
        <pc:spChg chg="mod">
          <ac:chgData name="Daria MORA" userId="39e7fe71-4a1d-42bb-8c13-2c819820ba18" providerId="ADAL" clId="{1F0EBCC5-9669-48BF-82BB-77857ABF2648}" dt="2023-08-11T07:03:58.848" v="50" actId="20577"/>
          <ac:spMkLst>
            <pc:docMk/>
            <pc:sldMk cId="3057048636" sldId="293"/>
            <ac:spMk id="83" creationId="{00000000-0000-0000-0000-000000000000}"/>
          </ac:spMkLst>
        </pc:spChg>
      </pc:sldChg>
      <pc:sldChg chg="modSp mod">
        <pc:chgData name="Daria MORA" userId="39e7fe71-4a1d-42bb-8c13-2c819820ba18" providerId="ADAL" clId="{1F0EBCC5-9669-48BF-82BB-77857ABF2648}" dt="2023-08-11T07:03:42.870" v="44" actId="20577"/>
        <pc:sldMkLst>
          <pc:docMk/>
          <pc:sldMk cId="2490537911" sldId="294"/>
        </pc:sldMkLst>
        <pc:spChg chg="mod">
          <ac:chgData name="Daria MORA" userId="39e7fe71-4a1d-42bb-8c13-2c819820ba18" providerId="ADAL" clId="{1F0EBCC5-9669-48BF-82BB-77857ABF2648}" dt="2023-08-11T07:03:42.870" v="44" actId="20577"/>
          <ac:spMkLst>
            <pc:docMk/>
            <pc:sldMk cId="2490537911" sldId="294"/>
            <ac:spMk id="7" creationId="{00000000-0000-0000-0000-000000000000}"/>
          </ac:spMkLst>
        </pc:spChg>
      </pc:sldChg>
      <pc:sldChg chg="modSp mod">
        <pc:chgData name="Daria MORA" userId="39e7fe71-4a1d-42bb-8c13-2c819820ba18" providerId="ADAL" clId="{1F0EBCC5-9669-48BF-82BB-77857ABF2648}" dt="2023-08-11T07:03:47.967" v="46" actId="20577"/>
        <pc:sldMkLst>
          <pc:docMk/>
          <pc:sldMk cId="2274717231" sldId="295"/>
        </pc:sldMkLst>
        <pc:spChg chg="mod">
          <ac:chgData name="Daria MORA" userId="39e7fe71-4a1d-42bb-8c13-2c819820ba18" providerId="ADAL" clId="{1F0EBCC5-9669-48BF-82BB-77857ABF2648}" dt="2023-08-11T07:03:47.967" v="46" actId="20577"/>
          <ac:spMkLst>
            <pc:docMk/>
            <pc:sldMk cId="2274717231" sldId="295"/>
            <ac:spMk id="7" creationId="{00000000-0000-0000-0000-000000000000}"/>
          </ac:spMkLst>
        </pc:spChg>
      </pc:sldChg>
      <pc:sldChg chg="modSp mod">
        <pc:chgData name="Daria MORA" userId="39e7fe71-4a1d-42bb-8c13-2c819820ba18" providerId="ADAL" clId="{1F0EBCC5-9669-48BF-82BB-77857ABF2648}" dt="2023-08-11T07:02:17.890" v="30" actId="20577"/>
        <pc:sldMkLst>
          <pc:docMk/>
          <pc:sldMk cId="1949502911" sldId="296"/>
        </pc:sldMkLst>
        <pc:spChg chg="mod">
          <ac:chgData name="Daria MORA" userId="39e7fe71-4a1d-42bb-8c13-2c819820ba18" providerId="ADAL" clId="{1F0EBCC5-9669-48BF-82BB-77857ABF2648}" dt="2023-08-11T07:02:17.890" v="30" actId="20577"/>
          <ac:spMkLst>
            <pc:docMk/>
            <pc:sldMk cId="1949502911" sldId="296"/>
            <ac:spMk id="10" creationId="{00000000-0000-0000-0000-000000000000}"/>
          </ac:spMkLst>
        </pc:spChg>
      </pc:sldChg>
      <pc:sldChg chg="addSp delSp modSp mod">
        <pc:chgData name="Daria MORA" userId="39e7fe71-4a1d-42bb-8c13-2c819820ba18" providerId="ADAL" clId="{1F0EBCC5-9669-48BF-82BB-77857ABF2648}" dt="2023-08-11T08:46:28.601" v="140" actId="1076"/>
        <pc:sldMkLst>
          <pc:docMk/>
          <pc:sldMk cId="377931367" sldId="297"/>
        </pc:sldMkLst>
        <pc:spChg chg="mod">
          <ac:chgData name="Daria MORA" userId="39e7fe71-4a1d-42bb-8c13-2c819820ba18" providerId="ADAL" clId="{1F0EBCC5-9669-48BF-82BB-77857ABF2648}" dt="2023-08-11T07:01:17.187" v="17" actId="20577"/>
          <ac:spMkLst>
            <pc:docMk/>
            <pc:sldMk cId="377931367" sldId="297"/>
            <ac:spMk id="12" creationId="{00000000-0000-0000-0000-000000000000}"/>
          </ac:spMkLst>
        </pc:spChg>
        <pc:spChg chg="mod">
          <ac:chgData name="Daria MORA" userId="39e7fe71-4a1d-42bb-8c13-2c819820ba18" providerId="ADAL" clId="{1F0EBCC5-9669-48BF-82BB-77857ABF2648}" dt="2023-08-11T07:01:33.092" v="24" actId="20577"/>
          <ac:spMkLst>
            <pc:docMk/>
            <pc:sldMk cId="377931367" sldId="297"/>
            <ac:spMk id="14" creationId="{00000000-0000-0000-0000-000000000000}"/>
          </ac:spMkLst>
        </pc:spChg>
        <pc:picChg chg="add mod">
          <ac:chgData name="Daria MORA" userId="39e7fe71-4a1d-42bb-8c13-2c819820ba18" providerId="ADAL" clId="{1F0EBCC5-9669-48BF-82BB-77857ABF2648}" dt="2023-08-11T08:46:28.601" v="140" actId="1076"/>
          <ac:picMkLst>
            <pc:docMk/>
            <pc:sldMk cId="377931367" sldId="297"/>
            <ac:picMk id="6" creationId="{46E7D78D-1CE5-67E1-7AB4-F10F356DDF51}"/>
          </ac:picMkLst>
        </pc:picChg>
        <pc:picChg chg="del">
          <ac:chgData name="Daria MORA" userId="39e7fe71-4a1d-42bb-8c13-2c819820ba18" providerId="ADAL" clId="{1F0EBCC5-9669-48BF-82BB-77857ABF2648}" dt="2023-08-11T07:01:50.226" v="28" actId="478"/>
          <ac:picMkLst>
            <pc:docMk/>
            <pc:sldMk cId="377931367" sldId="297"/>
            <ac:picMk id="26" creationId="{00000000-0000-0000-0000-000000000000}"/>
          </ac:picMkLst>
        </pc:picChg>
        <pc:picChg chg="del">
          <ac:chgData name="Daria MORA" userId="39e7fe71-4a1d-42bb-8c13-2c819820ba18" providerId="ADAL" clId="{1F0EBCC5-9669-48BF-82BB-77857ABF2648}" dt="2023-08-11T07:01:26.888" v="21" actId="478"/>
          <ac:picMkLst>
            <pc:docMk/>
            <pc:sldMk cId="377931367" sldId="297"/>
            <ac:picMk id="1027" creationId="{00000000-0000-0000-0000-000000000000}"/>
          </ac:picMkLst>
        </pc:picChg>
        <pc:picChg chg="mod">
          <ac:chgData name="Daria MORA" userId="39e7fe71-4a1d-42bb-8c13-2c819820ba18" providerId="ADAL" clId="{1F0EBCC5-9669-48BF-82BB-77857ABF2648}" dt="2023-08-11T07:01:39.678" v="26" actId="1076"/>
          <ac:picMkLst>
            <pc:docMk/>
            <pc:sldMk cId="377931367" sldId="297"/>
            <ac:picMk id="1029" creationId="{00000000-0000-0000-0000-000000000000}"/>
          </ac:picMkLst>
        </pc:picChg>
        <pc:picChg chg="mod">
          <ac:chgData name="Daria MORA" userId="39e7fe71-4a1d-42bb-8c13-2c819820ba18" providerId="ADAL" clId="{1F0EBCC5-9669-48BF-82BB-77857ABF2648}" dt="2023-08-11T07:01:36.520" v="25" actId="1076"/>
          <ac:picMkLst>
            <pc:docMk/>
            <pc:sldMk cId="377931367" sldId="297"/>
            <ac:picMk id="1030" creationId="{00000000-0000-0000-0000-000000000000}"/>
          </ac:picMkLst>
        </pc:picChg>
        <pc:picChg chg="mod">
          <ac:chgData name="Daria MORA" userId="39e7fe71-4a1d-42bb-8c13-2c819820ba18" providerId="ADAL" clId="{1F0EBCC5-9669-48BF-82BB-77857ABF2648}" dt="2023-08-11T07:01:42.389" v="27" actId="1076"/>
          <ac:picMkLst>
            <pc:docMk/>
            <pc:sldMk cId="377931367" sldId="297"/>
            <ac:picMk id="1036" creationId="{00000000-0000-0000-0000-000000000000}"/>
          </ac:picMkLst>
        </pc:picChg>
      </pc:sldChg>
      <pc:sldChg chg="modSp mod">
        <pc:chgData name="Daria MORA" userId="39e7fe71-4a1d-42bb-8c13-2c819820ba18" providerId="ADAL" clId="{1F0EBCC5-9669-48BF-82BB-77857ABF2648}" dt="2023-08-11T07:05:17.165" v="61" actId="20577"/>
        <pc:sldMkLst>
          <pc:docMk/>
          <pc:sldMk cId="3834567140" sldId="300"/>
        </pc:sldMkLst>
        <pc:spChg chg="mod">
          <ac:chgData name="Daria MORA" userId="39e7fe71-4a1d-42bb-8c13-2c819820ba18" providerId="ADAL" clId="{1F0EBCC5-9669-48BF-82BB-77857ABF2648}" dt="2023-08-11T07:05:17.165" v="61" actId="20577"/>
          <ac:spMkLst>
            <pc:docMk/>
            <pc:sldMk cId="3834567140" sldId="300"/>
            <ac:spMk id="12" creationId="{00000000-0000-0000-0000-000000000000}"/>
          </ac:spMkLst>
        </pc:spChg>
      </pc:sldChg>
      <pc:sldChg chg="modSp mod">
        <pc:chgData name="Daria MORA" userId="39e7fe71-4a1d-42bb-8c13-2c819820ba18" providerId="ADAL" clId="{1F0EBCC5-9669-48BF-82BB-77857ABF2648}" dt="2023-08-11T07:03:33.715" v="40" actId="20577"/>
        <pc:sldMkLst>
          <pc:docMk/>
          <pc:sldMk cId="1035687715" sldId="302"/>
        </pc:sldMkLst>
        <pc:spChg chg="mod">
          <ac:chgData name="Daria MORA" userId="39e7fe71-4a1d-42bb-8c13-2c819820ba18" providerId="ADAL" clId="{1F0EBCC5-9669-48BF-82BB-77857ABF2648}" dt="2023-08-11T07:03:33.715" v="40" actId="20577"/>
          <ac:spMkLst>
            <pc:docMk/>
            <pc:sldMk cId="1035687715" sldId="302"/>
            <ac:spMk id="12" creationId="{00000000-0000-0000-0000-000000000000}"/>
          </ac:spMkLst>
        </pc:spChg>
      </pc:sldChg>
      <pc:sldChg chg="modSp mod ord">
        <pc:chgData name="Daria MORA" userId="39e7fe71-4a1d-42bb-8c13-2c819820ba18" providerId="ADAL" clId="{1F0EBCC5-9669-48BF-82BB-77857ABF2648}" dt="2023-08-11T07:15:18.236" v="131"/>
        <pc:sldMkLst>
          <pc:docMk/>
          <pc:sldMk cId="3097456647" sldId="303"/>
        </pc:sldMkLst>
        <pc:spChg chg="mod">
          <ac:chgData name="Daria MORA" userId="39e7fe71-4a1d-42bb-8c13-2c819820ba18" providerId="ADAL" clId="{1F0EBCC5-9669-48BF-82BB-77857ABF2648}" dt="2023-08-11T07:03:06.258" v="38" actId="20577"/>
          <ac:spMkLst>
            <pc:docMk/>
            <pc:sldMk cId="3097456647" sldId="303"/>
            <ac:spMk id="10" creationId="{00000000-0000-0000-0000-000000000000}"/>
          </ac:spMkLst>
        </pc:spChg>
      </pc:sldChg>
      <pc:sldChg chg="modSp mod ord">
        <pc:chgData name="Daria MORA" userId="39e7fe71-4a1d-42bb-8c13-2c819820ba18" providerId="ADAL" clId="{1F0EBCC5-9669-48BF-82BB-77857ABF2648}" dt="2023-08-11T07:15:25.853" v="135"/>
        <pc:sldMkLst>
          <pc:docMk/>
          <pc:sldMk cId="4159648347" sldId="304"/>
        </pc:sldMkLst>
        <pc:spChg chg="mod">
          <ac:chgData name="Daria MORA" userId="39e7fe71-4a1d-42bb-8c13-2c819820ba18" providerId="ADAL" clId="{1F0EBCC5-9669-48BF-82BB-77857ABF2648}" dt="2023-08-11T07:05:22.816" v="63" actId="20577"/>
          <ac:spMkLst>
            <pc:docMk/>
            <pc:sldMk cId="4159648347" sldId="304"/>
            <ac:spMk id="10" creationId="{00000000-0000-0000-0000-000000000000}"/>
          </ac:spMkLst>
        </pc:spChg>
      </pc:sldChg>
      <pc:sldChg chg="modSp mod">
        <pc:chgData name="Daria MORA" userId="39e7fe71-4a1d-42bb-8c13-2c819820ba18" providerId="ADAL" clId="{1F0EBCC5-9669-48BF-82BB-77857ABF2648}" dt="2023-08-11T07:04:25.623" v="54" actId="20577"/>
        <pc:sldMkLst>
          <pc:docMk/>
          <pc:sldMk cId="3747797696" sldId="307"/>
        </pc:sldMkLst>
        <pc:spChg chg="mod">
          <ac:chgData name="Daria MORA" userId="39e7fe71-4a1d-42bb-8c13-2c819820ba18" providerId="ADAL" clId="{1F0EBCC5-9669-48BF-82BB-77857ABF2648}" dt="2023-08-11T07:04:25.623" v="54" actId="20577"/>
          <ac:spMkLst>
            <pc:docMk/>
            <pc:sldMk cId="3747797696" sldId="307"/>
            <ac:spMk id="12" creationId="{00000000-0000-0000-0000-000000000000}"/>
          </ac:spMkLst>
        </pc:spChg>
      </pc:sldChg>
      <pc:sldChg chg="modSp mod">
        <pc:chgData name="Daria MORA" userId="39e7fe71-4a1d-42bb-8c13-2c819820ba18" providerId="ADAL" clId="{1F0EBCC5-9669-48BF-82BB-77857ABF2648}" dt="2023-08-11T07:05:11.728" v="59" actId="20577"/>
        <pc:sldMkLst>
          <pc:docMk/>
          <pc:sldMk cId="3206535942" sldId="308"/>
        </pc:sldMkLst>
        <pc:spChg chg="mod">
          <ac:chgData name="Daria MORA" userId="39e7fe71-4a1d-42bb-8c13-2c819820ba18" providerId="ADAL" clId="{1F0EBCC5-9669-48BF-82BB-77857ABF2648}" dt="2023-08-11T07:05:11.728" v="59" actId="20577"/>
          <ac:spMkLst>
            <pc:docMk/>
            <pc:sldMk cId="3206535942" sldId="308"/>
            <ac:spMk id="12" creationId="{00000000-0000-0000-0000-000000000000}"/>
          </ac:spMkLst>
        </pc:spChg>
      </pc:sldChg>
      <pc:sldChg chg="modSp mod">
        <pc:chgData name="Daria MORA" userId="39e7fe71-4a1d-42bb-8c13-2c819820ba18" providerId="ADAL" clId="{1F0EBCC5-9669-48BF-82BB-77857ABF2648}" dt="2023-08-11T07:05:59.766" v="67" actId="688"/>
        <pc:sldMkLst>
          <pc:docMk/>
          <pc:sldMk cId="504753714" sldId="309"/>
        </pc:sldMkLst>
        <pc:spChg chg="mod">
          <ac:chgData name="Daria MORA" userId="39e7fe71-4a1d-42bb-8c13-2c819820ba18" providerId="ADAL" clId="{1F0EBCC5-9669-48BF-82BB-77857ABF2648}" dt="2023-08-11T07:05:53.394" v="66" actId="20577"/>
          <ac:spMkLst>
            <pc:docMk/>
            <pc:sldMk cId="504753714" sldId="309"/>
            <ac:spMk id="12" creationId="{00000000-0000-0000-0000-000000000000}"/>
          </ac:spMkLst>
        </pc:spChg>
        <pc:spChg chg="mod">
          <ac:chgData name="Daria MORA" userId="39e7fe71-4a1d-42bb-8c13-2c819820ba18" providerId="ADAL" clId="{1F0EBCC5-9669-48BF-82BB-77857ABF2648}" dt="2023-08-11T07:05:59.766" v="67" actId="688"/>
          <ac:spMkLst>
            <pc:docMk/>
            <pc:sldMk cId="504753714" sldId="309"/>
            <ac:spMk id="24" creationId="{E56D7750-09F3-4C47-BFDB-99060366456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093D22-5E59-6345-BAEE-97E74818A753}" type="datetimeFigureOut">
              <a:rPr lang="it-IT" smtClean="0"/>
              <a:t>11/09/2023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09A7F0-6D8E-B34C-8D35-E84AE3A68D0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1370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5726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7773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8477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2774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2394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9A7F0-6D8E-B34C-8D35-E84AE3A68D0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452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9A7F0-6D8E-B34C-8D35-E84AE3A68D0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4342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48337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39194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89125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9081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65228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95062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9920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4640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201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635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4677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5602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9390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1049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11/09/2023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11/09/2023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11/09/2023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11/09/2023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11/09/2023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11/09/2023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11/09/2023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11/09/2023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11/09/2023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11/09/2023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11/09/2023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C3616-FA92-0F44-B6D1-81F6EA6AE92C}" type="datetimeFigureOut">
              <a:rPr lang="it-IT" smtClean="0"/>
              <a:t>11/09/2023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6195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hyperlink" Target="https://www.unipr.it/welcome-day-2023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2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nipr.it/convenzioni-con-attivita-commerciali-0" TargetMode="External"/><Relationship Id="rId5" Type="http://schemas.openxmlformats.org/officeDocument/2006/relationships/hyperlink" Target="https://www.unipr.it/servizi/oltre-lo-studio/cinema-musica-e-teatri-convenzioni" TargetMode="External"/><Relationship Id="rId4" Type="http://schemas.openxmlformats.org/officeDocument/2006/relationships/hyperlink" Target="https://www.unipr.it/servizi/oltre-lo-studio/mobilita-aziendale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hyperlink" Target="https://unipr.cartaconto.credit-agricole.it/" TargetMode="External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unipr.it/assistenza-sanitaria" TargetMode="Externa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2.png"/><Relationship Id="rId7" Type="http://schemas.openxmlformats.org/officeDocument/2006/relationships/hyperlink" Target="https://www.unipr.it/node/17128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formazione@forumsolidarieta.it" TargetMode="External"/><Relationship Id="rId5" Type="http://schemas.openxmlformats.org/officeDocument/2006/relationships/hyperlink" Target="http://www.capas.unipr.it/" TargetMode="External"/><Relationship Id="rId4" Type="http://schemas.openxmlformats.org/officeDocument/2006/relationships/hyperlink" Target="http://www.cusparma.it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hyperlink" Target="https://www.cla.unipr.it/it/corsi/corsi-idoneita-curricolare/francese/79/" TargetMode="External"/><Relationship Id="rId4" Type="http://schemas.openxmlformats.org/officeDocument/2006/relationships/hyperlink" Target="https://www.cla.unipr.it/it/corsi/corsi-idoneita-curricolare/inglese/78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hyperlink" Target="https://www.cla.unipr.it/it/corsi/corsi-extracurricolari/232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rsi.unipr.it/it/cdl-sf/calendario-delle-attivita-didattich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rsi.unipr.it/cdl-sf/" TargetMode="External"/><Relationship Id="rId5" Type="http://schemas.openxmlformats.org/officeDocument/2006/relationships/hyperlink" Target="https://dusic.unipr.it/it" TargetMode="External"/><Relationship Id="rId4" Type="http://schemas.openxmlformats.org/officeDocument/2006/relationships/hyperlink" Target="http://www.unipr.it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urp@unipr.it" TargetMode="Externa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s://youtu.be/TmqvjU6DQdY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hyperlink" Target="mailto:consiglieradifiducia@unipr.it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f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6916615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4800" dirty="0"/>
          </a:p>
          <a:p>
            <a:pPr algn="ctr"/>
            <a:r>
              <a:rPr lang="it-IT" sz="4800" dirty="0"/>
              <a:t>WELCOME DAY 2023</a:t>
            </a:r>
          </a:p>
          <a:p>
            <a:pPr algn="ctr"/>
            <a:r>
              <a:rPr lang="it-IT" sz="3600" dirty="0"/>
              <a:t>CORSO DI LAUREA </a:t>
            </a:r>
          </a:p>
          <a:p>
            <a:pPr algn="ctr"/>
            <a:r>
              <a:rPr lang="it-IT" sz="3600" dirty="0"/>
              <a:t>IN</a:t>
            </a:r>
          </a:p>
          <a:p>
            <a:pPr algn="ctr"/>
            <a:r>
              <a:rPr lang="it-IT" sz="5400" dirty="0"/>
              <a:t>STUDI FILOSOFICI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085" y="709124"/>
            <a:ext cx="4593830" cy="1739702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275085" y="6271846"/>
            <a:ext cx="4530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</a:rPr>
              <a:t>18 settembre 2023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1396836" y="398566"/>
            <a:ext cx="6350328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SERVIZI PER LO STUDIO E NON SOLO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622498" y="1184600"/>
            <a:ext cx="5753135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Scarica la tua «shopper» virtuale sul sito </a:t>
            </a:r>
            <a:r>
              <a:rPr lang="it-IT" dirty="0">
                <a:hlinkClick r:id="rId4"/>
              </a:rPr>
              <a:t>https://www.unipr.it/welcome-day-2023</a:t>
            </a:r>
            <a:r>
              <a:rPr lang="it-IT" dirty="0"/>
              <a:t>  </a:t>
            </a:r>
          </a:p>
          <a:p>
            <a:endParaRPr lang="it-IT" dirty="0"/>
          </a:p>
          <a:p>
            <a:r>
              <a:rPr lang="it-IT" dirty="0"/>
              <a:t>Troverai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la Breve guida dell’Ateneo 2023 con tutti i nostri servizi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/>
              <a:t>la mappa delle sedi universitarie in città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/>
              <a:t>l’informativa ISEE (informazioni su compilazione e scadenze)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/>
              <a:t>i dépliant su: </a:t>
            </a:r>
          </a:p>
          <a:p>
            <a:pPr lvl="0"/>
            <a:r>
              <a:rPr lang="it-IT" dirty="0"/>
              <a:t>	- Opportunità di studio all’estero</a:t>
            </a:r>
          </a:p>
          <a:p>
            <a:pPr lvl="0"/>
            <a:r>
              <a:rPr lang="it-IT" dirty="0"/>
              <a:t>	- Centro Accoglienza e Inclusione (servizi per 	studenti con difficoltà, Counseling psicologico, 	sportello alloggi)</a:t>
            </a:r>
          </a:p>
          <a:p>
            <a:pPr lvl="0"/>
            <a:r>
              <a:rPr lang="it-IT" dirty="0"/>
              <a:t>	- Tirocini formativi</a:t>
            </a:r>
          </a:p>
          <a:p>
            <a:endParaRPr lang="it-IT" sz="17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it-IT" sz="17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2023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A87E642-A641-4CF9-B7EF-ADA1AF7D1E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5633" y="1184600"/>
            <a:ext cx="2647264" cy="264726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0908C23-4679-47DF-B91A-E18DB86C77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5633" y="4020685"/>
            <a:ext cx="2618445" cy="174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77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1396836" y="398566"/>
            <a:ext cx="6350328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SERVIZI PER LO STUDIO E NON SOLO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33823" y="1367734"/>
            <a:ext cx="5753135" cy="404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7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Agevolazioni per la mobilità urbana (abbonamenti bus sia per le sedi di Parma che di Piacenza):</a:t>
            </a:r>
          </a:p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https://www.unipr.it/servizi/oltre-lo-studio/mobilita-aziendale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Convenzioni per musica e teatri</a:t>
            </a:r>
          </a:p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hlinkClick r:id="rId5"/>
              </a:rPr>
              <a:t>https://www.unipr.it/servizi/oltre-lo-studio/cinema-musica-e-teatri-convenzioni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Convenzioni con esercizi commerciali</a:t>
            </a:r>
          </a:p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hlinkClick r:id="rId6"/>
              </a:rPr>
              <a:t>https://www.unipr.it/convenzioni-con-attivita-commerciali-0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2023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A87E642-A641-4CF9-B7EF-ADA1AF7D1E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5633" y="1184600"/>
            <a:ext cx="2647264" cy="264726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0908C23-4679-47DF-B91A-E18DB86C77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5633" y="4020685"/>
            <a:ext cx="2618445" cy="174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56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3038637" y="166551"/>
            <a:ext cx="2827184" cy="584775"/>
          </a:xfrm>
          <a:prstGeom prst="rect">
            <a:avLst/>
          </a:prstGeom>
          <a:noFill/>
          <a:ln>
            <a:noFill/>
          </a:ln>
          <a:effectLst>
            <a:outerShdw blurRad="44450" dist="27940" sx="1000" sy="1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STUDENT CARD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253442" y="1464095"/>
            <a:ext cx="475742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00000"/>
              </a:lnSpc>
              <a:buClr>
                <a:srgbClr val="00B050"/>
              </a:buClr>
              <a:buFont typeface="Wingdings" panose="05000000000000000000" pitchFamily="2" charset="2"/>
              <a:buChar char="ü"/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100000"/>
              </a:lnSpc>
              <a:buClr>
                <a:srgbClr val="00B050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Inoltre, se attivata come </a:t>
            </a:r>
            <a:r>
              <a:rPr lang="it-IT" sz="1400" u="sng" dirty="0">
                <a:solidFill>
                  <a:schemeClr val="accent1">
                    <a:lumMod val="50000"/>
                  </a:schemeClr>
                </a:solidFill>
              </a:rPr>
              <a:t>carta prepagata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puoi:</a:t>
            </a:r>
          </a:p>
          <a:p>
            <a:pPr lvl="1">
              <a:lnSpc>
                <a:spcPct val="100000"/>
              </a:lnSpc>
              <a:buClr>
                <a:srgbClr val="00B050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	Ricevere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rimborsi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e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pagamenti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dall’Ateneo</a:t>
            </a:r>
          </a:p>
          <a:p>
            <a:pPr lvl="1">
              <a:buClr>
                <a:srgbClr val="2F528F"/>
              </a:buClr>
              <a:defRPr/>
            </a:pPr>
            <a:endParaRPr lang="it-IT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2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Pagare il servizio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mensa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anche in modalità </a:t>
            </a:r>
            <a:r>
              <a:rPr lang="it-IT" sz="1400" b="1" dirty="0" err="1">
                <a:solidFill>
                  <a:schemeClr val="accent1">
                    <a:lumMod val="50000"/>
                  </a:schemeClr>
                </a:solidFill>
              </a:rPr>
              <a:t>contactless</a:t>
            </a:r>
            <a:endParaRPr lang="it-IT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2">
              <a:buClr>
                <a:srgbClr val="2F528F"/>
              </a:buClr>
              <a:defRPr/>
            </a:pPr>
            <a:endParaRPr lang="it-IT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	Acquistare 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biglietti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TEP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scaricando l’apposita 	App </a:t>
            </a:r>
            <a:r>
              <a:rPr lang="it-IT" sz="1400" dirty="0" err="1">
                <a:solidFill>
                  <a:schemeClr val="accent1">
                    <a:lumMod val="50000"/>
                  </a:schemeClr>
                </a:solidFill>
              </a:rPr>
              <a:t>Tep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400" dirty="0" err="1">
                <a:solidFill>
                  <a:schemeClr val="accent1">
                    <a:lumMod val="50000"/>
                  </a:schemeClr>
                </a:solidFill>
              </a:rPr>
              <a:t>SmartTicket</a:t>
            </a: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	Effettuare le principali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operazioni bancarie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tra 	cui: pagare le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rette universitarie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l’affitto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e le 	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utenze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effettuare ricariche telefoniche ed  	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acquisti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anche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online</a:t>
            </a: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2023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19832" y="5102999"/>
            <a:ext cx="8578867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20386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Puoi attivare la </a:t>
            </a:r>
            <a:r>
              <a:rPr lang="it-IT" sz="1400" dirty="0" err="1">
                <a:solidFill>
                  <a:schemeClr val="accent1">
                    <a:lumMod val="50000"/>
                  </a:schemeClr>
                </a:solidFill>
              </a:rPr>
              <a:t>Student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Card online, anche tramite «</a:t>
            </a:r>
            <a:r>
              <a:rPr lang="it-IT" sz="1400" dirty="0" err="1">
                <a:solidFill>
                  <a:schemeClr val="accent1">
                    <a:lumMod val="50000"/>
                  </a:schemeClr>
                </a:solidFill>
              </a:rPr>
              <a:t>selfie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», </a:t>
            </a:r>
          </a:p>
          <a:p>
            <a:pPr algn="ctr"/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su </a:t>
            </a:r>
            <a:r>
              <a:rPr lang="it-IT" sz="1400" b="1" i="1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https://unipr.cartaconto.credit-agricole.it/</a:t>
            </a:r>
            <a:r>
              <a:rPr lang="it-IT" sz="1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o presso tutte le filiali Crédit Agricole Italia</a:t>
            </a:r>
            <a:endParaRPr lang="it-IT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437322" y="1464095"/>
            <a:ext cx="40966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         </a:t>
            </a:r>
          </a:p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La Student Card ti permette di:</a:t>
            </a:r>
            <a:endParaRPr lang="it-IT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100000"/>
              </a:lnSpc>
              <a:buClr>
                <a:srgbClr val="2F528F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100000"/>
              </a:lnSpc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Accedere ai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servizi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dell’Ateneo </a:t>
            </a:r>
          </a:p>
          <a:p>
            <a:pPr lvl="1">
              <a:lnSpc>
                <a:spcPct val="100000"/>
              </a:lnSpc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(biblioteche ed altro)</a:t>
            </a:r>
          </a:p>
          <a:p>
            <a:pPr lvl="1">
              <a:buClr>
                <a:srgbClr val="2F528F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Beneficiare di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agevolazioni e sconti 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presso gli esercizi convenzionati</a:t>
            </a:r>
          </a:p>
          <a:p>
            <a:pPr lvl="1">
              <a:buClr>
                <a:srgbClr val="2F528F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Usufruire dei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vantaggi economici 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riservati agli studenti universitari da enti e organizzazioni esterni (es. trasporto pubblico, musei, cinema)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28" y="2825689"/>
            <a:ext cx="432000" cy="39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22" y="2135056"/>
            <a:ext cx="432000" cy="399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795" y="2564864"/>
            <a:ext cx="413619" cy="40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453" y="2033181"/>
            <a:ext cx="454303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795" y="3226861"/>
            <a:ext cx="413619" cy="39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795" y="3919252"/>
            <a:ext cx="413619" cy="29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ttore 1 10"/>
          <p:cNvCxnSpPr/>
          <p:nvPr/>
        </p:nvCxnSpPr>
        <p:spPr>
          <a:xfrm>
            <a:off x="4635732" y="1743412"/>
            <a:ext cx="7951" cy="3024000"/>
          </a:xfrm>
          <a:prstGeom prst="line">
            <a:avLst/>
          </a:prstGeom>
          <a:ln>
            <a:solidFill>
              <a:srgbClr val="203864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42" y="3476779"/>
            <a:ext cx="432000" cy="442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egnaposto contenuto 2"/>
          <p:cNvSpPr>
            <a:spLocks noGrp="1"/>
          </p:cNvSpPr>
          <p:nvPr>
            <p:ph idx="1"/>
          </p:nvPr>
        </p:nvSpPr>
        <p:spPr>
          <a:xfrm>
            <a:off x="564543" y="692454"/>
            <a:ext cx="5589767" cy="886956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it-IT" sz="1800" b="1" dirty="0">
                <a:solidFill>
                  <a:schemeClr val="accent1">
                    <a:lumMod val="50000"/>
                  </a:schemeClr>
                </a:solidFill>
              </a:rPr>
              <a:t>La Student Card è la Carta Multiservizi, nata dalla collaborazione con Crédit Agricole Italia, dedicata agli studenti dell’Università di Parma</a:t>
            </a:r>
          </a:p>
        </p:txBody>
      </p:sp>
      <p:sp>
        <p:nvSpPr>
          <p:cNvPr id="2" name="Rettangolo 1"/>
          <p:cNvSpPr/>
          <p:nvPr/>
        </p:nvSpPr>
        <p:spPr>
          <a:xfrm>
            <a:off x="2943788" y="6325536"/>
            <a:ext cx="466753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 dirty="0">
              <a:solidFill>
                <a:schemeClr val="bg1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6E7D78D-1CE5-67E1-7AB4-F10F356DDF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81531" y="177208"/>
            <a:ext cx="2097206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31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C05FDC7-943D-49AF-9480-A027F621A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103" y="3768119"/>
            <a:ext cx="3160632" cy="210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2494768" y="398566"/>
            <a:ext cx="4154472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ASSISTENZA SANITARIA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33823" y="983341"/>
            <a:ext cx="7761601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7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sz="2000" b="1" i="0" dirty="0">
                <a:solidFill>
                  <a:srgbClr val="19191A"/>
                </a:solidFill>
                <a:effectLst/>
              </a:rPr>
              <a:t>Gli studenti e le studentesse</a:t>
            </a:r>
            <a:r>
              <a:rPr lang="it-IT" sz="2000" b="0" i="0" dirty="0">
                <a:solidFill>
                  <a:srgbClr val="19191A"/>
                </a:solidFill>
                <a:effectLst/>
              </a:rPr>
              <a:t> </a:t>
            </a:r>
            <a:r>
              <a:rPr lang="it-IT" sz="2000" b="1" i="0" dirty="0">
                <a:solidFill>
                  <a:srgbClr val="19191A"/>
                </a:solidFill>
                <a:effectLst/>
              </a:rPr>
              <a:t>fuori sede</a:t>
            </a:r>
            <a:r>
              <a:rPr lang="it-IT" sz="2000" b="0" i="0" dirty="0">
                <a:solidFill>
                  <a:srgbClr val="19191A"/>
                </a:solidFill>
                <a:effectLst/>
              </a:rPr>
              <a:t> dell’Università di Parma che non abbiano optato per la scelta del medico di medicina generale a Parma e che abbiano bisogno di assistenza sanitaria di base possono </a:t>
            </a:r>
            <a:r>
              <a:rPr lang="it-IT" sz="2000" b="1" i="0" dirty="0">
                <a:solidFill>
                  <a:srgbClr val="19191A"/>
                </a:solidFill>
                <a:effectLst/>
              </a:rPr>
              <a:t>rivolgersi</a:t>
            </a:r>
            <a:r>
              <a:rPr lang="it-IT" sz="2000" b="0" i="0" dirty="0">
                <a:solidFill>
                  <a:srgbClr val="19191A"/>
                </a:solidFill>
                <a:effectLst/>
              </a:rPr>
              <a:t> </a:t>
            </a:r>
            <a:r>
              <a:rPr lang="it-IT" sz="2000" b="1" i="0" dirty="0">
                <a:solidFill>
                  <a:srgbClr val="19191A"/>
                </a:solidFill>
                <a:effectLst/>
              </a:rPr>
              <a:t>gratuitamente</a:t>
            </a:r>
            <a:r>
              <a:rPr lang="it-IT" sz="2000" b="0" i="0" dirty="0">
                <a:solidFill>
                  <a:srgbClr val="19191A"/>
                </a:solidFill>
                <a:effectLst/>
              </a:rPr>
              <a:t> </a:t>
            </a:r>
            <a:r>
              <a:rPr lang="it-IT" sz="2000" b="1" i="0" dirty="0">
                <a:solidFill>
                  <a:srgbClr val="19191A"/>
                </a:solidFill>
                <a:effectLst/>
              </a:rPr>
              <a:t>a un elenco di medici di medicina generale del Distretto di Parma, per prestazioni sanitarie contingenti e non urgenti</a:t>
            </a:r>
            <a:r>
              <a:rPr lang="it-IT" sz="2000" b="0" i="0" dirty="0">
                <a:solidFill>
                  <a:srgbClr val="19191A"/>
                </a:solidFill>
                <a:effectLst/>
              </a:rPr>
              <a:t>.</a:t>
            </a: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Elenco medici di medicina generale convenzionati:</a:t>
            </a:r>
          </a:p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hlinkClick r:id="rId5"/>
              </a:rPr>
              <a:t>https://www.unipr.it/assistenza-sanitaria</a:t>
            </a: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2023</a:t>
            </a:r>
          </a:p>
        </p:txBody>
      </p:sp>
    </p:spTree>
    <p:extLst>
      <p:ext uri="{BB962C8B-B14F-4D97-AF65-F5344CB8AC3E}">
        <p14:creationId xmlns:p14="http://schemas.microsoft.com/office/powerpoint/2010/main" val="4159648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433045" y="236937"/>
            <a:ext cx="8036752" cy="1077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200" b="1" cap="all" dirty="0">
                <a:solidFill>
                  <a:schemeClr val="accent1">
                    <a:lumMod val="50000"/>
                  </a:schemeClr>
                </a:solidFill>
              </a:rPr>
              <a:t>Crediti formativi per attività culturali, </a:t>
            </a:r>
          </a:p>
          <a:p>
            <a:r>
              <a:rPr lang="it-IT" sz="3200" b="1" cap="all" dirty="0">
                <a:solidFill>
                  <a:schemeClr val="accent1">
                    <a:lumMod val="50000"/>
                  </a:schemeClr>
                </a:solidFill>
              </a:rPr>
              <a:t>artistiche, sociali e sportive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34059" y="1166718"/>
            <a:ext cx="8306509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600" dirty="0"/>
          </a:p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L’Ateneo riconosce, agli studenti dei corsi di studio che ne fanno richiesta, </a:t>
            </a:r>
          </a:p>
          <a:p>
            <a:r>
              <a:rPr lang="it-IT" b="1" dirty="0">
                <a:solidFill>
                  <a:srgbClr val="0070C0"/>
                </a:solidFill>
              </a:rPr>
              <a:t>crediti formativi universitari</a:t>
            </a:r>
            <a:r>
              <a:rPr lang="it-IT" sz="2400" b="1" dirty="0">
                <a:solidFill>
                  <a:srgbClr val="0070C0"/>
                </a:solidFill>
              </a:rPr>
              <a:t> 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per le attività di libera partecipazione svolte in ambito </a:t>
            </a:r>
          </a:p>
          <a:p>
            <a:r>
              <a:rPr lang="it-IT" b="1" dirty="0">
                <a:solidFill>
                  <a:srgbClr val="0070C0"/>
                </a:solidFill>
              </a:rPr>
              <a:t>sportivo, culturale, social</a:t>
            </a:r>
            <a:endParaRPr lang="it-IT" dirty="0">
              <a:solidFill>
                <a:srgbClr val="0070C0"/>
              </a:solidFill>
            </a:endParaRPr>
          </a:p>
          <a:p>
            <a:endParaRPr lang="it-IT" dirty="0">
              <a:solidFill>
                <a:srgbClr val="0070C0"/>
              </a:solidFill>
            </a:endParaRPr>
          </a:p>
          <a:p>
            <a:r>
              <a:rPr lang="it-IT" b="1" dirty="0">
                <a:solidFill>
                  <a:srgbClr val="0070C0"/>
                </a:solidFill>
              </a:rPr>
              <a:t>6 CFU RICONOSCIUTI</a:t>
            </a:r>
          </a:p>
          <a:p>
            <a:endParaRPr lang="it-IT" b="1" dirty="0"/>
          </a:p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Info:</a:t>
            </a:r>
          </a:p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•    CUS PARMA per i crediti in ambito sportivo: </a:t>
            </a:r>
          </a:p>
          <a:p>
            <a:pPr lvl="1"/>
            <a:r>
              <a:rPr lang="it-IT" sz="1600" dirty="0">
                <a:hlinkClick r:id="rId4"/>
              </a:rPr>
              <a:t>http://www.cusparma.it</a:t>
            </a:r>
            <a:r>
              <a:rPr lang="it-IT" sz="1600" dirty="0"/>
              <a:t>  </a:t>
            </a:r>
          </a:p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•    CAPAS per i crediti in ambito artistico culturale: </a:t>
            </a:r>
          </a:p>
          <a:p>
            <a:pPr lvl="1"/>
            <a:r>
              <a:rPr lang="it-IT" sz="1600" dirty="0">
                <a:hlinkClick r:id="rId5"/>
              </a:rPr>
              <a:t>http://www.capas.unipr.it</a:t>
            </a:r>
            <a:r>
              <a:rPr lang="it-IT" sz="1600" dirty="0"/>
              <a:t>  </a:t>
            </a:r>
          </a:p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•    FORUM SOLIDARIET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 per i crediti in ambito sociale: </a:t>
            </a:r>
          </a:p>
          <a:p>
            <a:pPr lvl="1"/>
            <a:r>
              <a:rPr lang="it-IT" sz="1600" dirty="0">
                <a:hlinkClick r:id="rId6"/>
              </a:rPr>
              <a:t>formazione@forumsolidarieta.it</a:t>
            </a:r>
            <a:r>
              <a:rPr lang="it-IT" sz="1600" dirty="0"/>
              <a:t>.</a:t>
            </a:r>
            <a:br>
              <a:rPr lang="it-IT" sz="1600" dirty="0"/>
            </a:br>
            <a:endParaRPr lang="it-IT" sz="1600" dirty="0"/>
          </a:p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REGOLAMENTO</a:t>
            </a:r>
          </a:p>
          <a:p>
            <a:r>
              <a:rPr lang="it-IT" sz="1600" dirty="0">
                <a:hlinkClick r:id="rId7"/>
              </a:rPr>
              <a:t>https://www.unipr.it/node/17128</a:t>
            </a:r>
            <a:r>
              <a:rPr lang="it-IT" sz="1600" dirty="0"/>
              <a:t> </a:t>
            </a:r>
            <a:endParaRPr lang="it-IT" sz="17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it-IT" sz="17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2023</a:t>
            </a:r>
          </a:p>
        </p:txBody>
      </p:sp>
      <p:pic>
        <p:nvPicPr>
          <p:cNvPr id="3" name="Immagine 2" descr="Immagine che contiene persona, sport, gara di atletica, esterni&#10;&#10;Descrizione generata automaticamente">
            <a:extLst>
              <a:ext uri="{FF2B5EF4-FFF2-40B4-BE49-F238E27FC236}">
                <a16:creationId xmlns:a16="http://schemas.microsoft.com/office/drawing/2014/main" id="{E260EF8B-CC7A-4930-98E9-96CA96548C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5987" y="2062976"/>
            <a:ext cx="2943954" cy="401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0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528506" y="398566"/>
            <a:ext cx="7980181" cy="14465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CENTRO LINGUISTICO DI ATENEO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IDONEITÀ DI INGLESE E FRANCESE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S Shell Dlg 2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40666" y="1604570"/>
            <a:ext cx="7752026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Centro Linguistico di Ateneo organizza le prove di idoneità linguistica per molti corsi di studio dell’Ateneo che prevedono questo esame.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1919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preparazione alle prove di idoneità di inglese e francese, sono offerti ad ogni semestre corsi con insegnanti madrelingua, oltre a corsi online in autoapprendimento sempre disponibili sulla piattaforma Elly del CLA.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 Day 2023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A090F1C-61F6-19D7-4267-DDF41CBA3FE9}"/>
              </a:ext>
            </a:extLst>
          </p:cNvPr>
          <p:cNvSpPr txBox="1"/>
          <p:nvPr/>
        </p:nvSpPr>
        <p:spPr>
          <a:xfrm>
            <a:off x="1527578" y="3871588"/>
            <a:ext cx="696511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Corsi in preparazione all’idoneità di inglese (B1 e B2):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https://www.cla.unipr.it/it/corsi/corsi-idoneita-curricolare/inglese/78/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6EC9DFA-93DC-8666-537F-602DF669F97C}"/>
              </a:ext>
            </a:extLst>
          </p:cNvPr>
          <p:cNvSpPr txBox="1"/>
          <p:nvPr/>
        </p:nvSpPr>
        <p:spPr>
          <a:xfrm>
            <a:off x="1516157" y="4935050"/>
            <a:ext cx="712098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Corsi in preparazione all’idoneità di francese (B1 e B2):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https://www.cla.unipr.it/it/corsi/corsi-idoneita-curricolare/francese/79/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magine 11" descr="Immagine che contiene simbolo, cerchio, logo, Elementi grafici&#10;&#10;Descrizione generata automaticamente">
            <a:extLst>
              <a:ext uri="{FF2B5EF4-FFF2-40B4-BE49-F238E27FC236}">
                <a16:creationId xmlns:a16="http://schemas.microsoft.com/office/drawing/2014/main" id="{9236859E-48BF-C2F9-63BD-B251AE7E8A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309" y="3868926"/>
            <a:ext cx="766787" cy="720000"/>
          </a:xfrm>
          <a:prstGeom prst="rect">
            <a:avLst/>
          </a:prstGeom>
        </p:spPr>
      </p:pic>
      <p:pic>
        <p:nvPicPr>
          <p:cNvPr id="15" name="Immagine 14" descr="Immagine che contiene logo, cerchio, Elementi grafici, Policromia&#10;&#10;Descrizione generata automaticamente">
            <a:extLst>
              <a:ext uri="{FF2B5EF4-FFF2-40B4-BE49-F238E27FC236}">
                <a16:creationId xmlns:a16="http://schemas.microsoft.com/office/drawing/2014/main" id="{140EC6B5-EE41-F02B-17E1-EEB95BD1CF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241" y="4900867"/>
            <a:ext cx="709855" cy="74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420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528506" y="398566"/>
            <a:ext cx="7980181" cy="95410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CENTRO LINGUISTICO DI ATENEO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CORSI DI LINGUA EXTRACURRICOLARI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S Shell Dlg 2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53006" y="1550960"/>
            <a:ext cx="8237988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Centro Linguistico di Ateneo organizza inoltre corsi extracurricolari di diverse lingue e livelli, che gli studenti interessati possono frequentare gratuitamente previa iscrizione.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L’offerta di corsi pubblicata sul sito del CLA si rinnova periodicamente.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 Day 2023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A090F1C-61F6-19D7-4267-DDF41CBA3FE9}"/>
              </a:ext>
            </a:extLst>
          </p:cNvPr>
          <p:cNvSpPr txBox="1"/>
          <p:nvPr/>
        </p:nvSpPr>
        <p:spPr>
          <a:xfrm>
            <a:off x="500122" y="3093097"/>
            <a:ext cx="59274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Corsi di lingua extracurricolari: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https://www.cla.unipr.it/it/corsi/corsi-extracurricolari/232/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8030E2E-00F2-63D5-7BC8-D212F8EAF492}"/>
              </a:ext>
            </a:extLst>
          </p:cNvPr>
          <p:cNvSpPr txBox="1"/>
          <p:nvPr/>
        </p:nvSpPr>
        <p:spPr>
          <a:xfrm>
            <a:off x="500122" y="4210260"/>
            <a:ext cx="51876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corsi di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inglese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francese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tedesco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spagnolo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portoghese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sono utili anche in preparazione al Language Placement Test di Ateneo per la mobilità internazionale.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1919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Oltre a questi, sono frequentemente proposti corsi di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russo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cinese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giapponese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arabo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14" name="Immagine 13" descr="Immagine che contiene vestiti, persona, Viso umano, donna&#10;&#10;Descrizione generata automaticamente">
            <a:extLst>
              <a:ext uri="{FF2B5EF4-FFF2-40B4-BE49-F238E27FC236}">
                <a16:creationId xmlns:a16="http://schemas.microsoft.com/office/drawing/2014/main" id="{94FF48FF-B5C6-CDA6-407A-AEBCDB8C8B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2628" y="4073224"/>
            <a:ext cx="2768366" cy="184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835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88777" y="209420"/>
            <a:ext cx="8753381" cy="1569660"/>
          </a:xfrm>
          <a:prstGeom prst="rect">
            <a:avLst/>
          </a:prstGeom>
          <a:noFill/>
          <a:ln>
            <a:noFill/>
          </a:ln>
          <a:effectLst>
            <a:outerShdw blurRad="44450" dist="27940" sx="1000" sy="1000" algn="ctr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FACCIAMO QUADRATO</a:t>
            </a:r>
          </a:p>
          <a:p>
            <a:pPr algn="ctr"/>
            <a:r>
              <a:rPr lang="it-IT" sz="3200" b="1" dirty="0">
                <a:solidFill>
                  <a:srgbClr val="FFC000"/>
                </a:solidFill>
              </a:rPr>
              <a:t>#UniprSostenibile</a:t>
            </a:r>
          </a:p>
          <a:p>
            <a:endParaRPr lang="it-IT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2023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437322" y="1464095"/>
            <a:ext cx="4096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         </a:t>
            </a:r>
          </a:p>
        </p:txBody>
      </p:sp>
      <p:sp>
        <p:nvSpPr>
          <p:cNvPr id="2" name="Rettangolo 1"/>
          <p:cNvSpPr/>
          <p:nvPr/>
        </p:nvSpPr>
        <p:spPr>
          <a:xfrm>
            <a:off x="2943788" y="6325536"/>
            <a:ext cx="466753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 dirty="0">
              <a:solidFill>
                <a:schemeClr val="bg1"/>
              </a:solidFill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56D7750-09F3-4C47-BFDB-99060366456B}"/>
              </a:ext>
            </a:extLst>
          </p:cNvPr>
          <p:cNvSpPr txBox="1"/>
          <p:nvPr/>
        </p:nvSpPr>
        <p:spPr>
          <a:xfrm>
            <a:off x="2943788" y="1270682"/>
            <a:ext cx="543673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ts val="1000"/>
              <a:tabLst>
                <a:tab pos="457200" algn="l"/>
              </a:tabLst>
            </a:pPr>
            <a:r>
              <a:rPr lang="it-IT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Facciamo quadrato è la campagna di sensibilizzazione che l'Ateneo ha avviato proprio sui temi della sostenibilità.</a:t>
            </a:r>
            <a:endParaRPr lang="it-IT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it-IT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r>
              <a:rPr lang="it-IT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Nel corso della vita universitaria avrai modo di conoscere nel dettaglio quanto si sta facendo su temi quali mobilità, verde, rifiuti, utilizzo delle risorse, ecc.</a:t>
            </a:r>
            <a:endParaRPr lang="it-IT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lvl="0">
              <a:buSzPts val="1000"/>
              <a:tabLst>
                <a:tab pos="457200" algn="l"/>
              </a:tabLst>
            </a:pPr>
            <a:endParaRPr lang="it-IT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it-IT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Basta poco per iniziare con il piede giusto e contribuire a </a:t>
            </a:r>
            <a:r>
              <a:rPr lang="it-IT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fare la differenza! </a:t>
            </a:r>
            <a:r>
              <a:rPr lang="it-IT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Presta attenzione ai rifiuti che produci, differenziandoli attentamente e collocandoli negli appositi contenitori che troverai posizionati in tutte le sedi dell’Ateneo…</a:t>
            </a:r>
            <a:endParaRPr lang="it-IT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lvl="0">
              <a:buSzPts val="1000"/>
              <a:tabLst>
                <a:tab pos="457200" algn="l"/>
              </a:tabLst>
            </a:pPr>
            <a:endParaRPr lang="it-IT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it-IT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…e non dimenticarti di rimanere informato/a su questi temi, la </a:t>
            </a:r>
            <a:r>
              <a:rPr lang="it-IT" dirty="0">
                <a:solidFill>
                  <a:srgbClr val="000000"/>
                </a:solidFill>
                <a:ea typeface="Times New Roman" panose="02020603050405020304" pitchFamily="18" charset="0"/>
              </a:rPr>
              <a:t>tua</a:t>
            </a:r>
            <a:r>
              <a:rPr lang="it-IT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formazione e il tuo futuro passano anche da qui!</a:t>
            </a:r>
            <a:endParaRPr lang="it-IT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1CB5300-412D-493A-991D-EA6EBEFC3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322" y="1763346"/>
            <a:ext cx="2325948" cy="332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877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1844701" y="333293"/>
            <a:ext cx="5589158" cy="600164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DOVE SIAMO:</a:t>
            </a:r>
          </a:p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la SEDE del corso di laurea</a:t>
            </a:r>
          </a:p>
          <a:p>
            <a:pPr algn="ctr"/>
            <a:endParaRPr lang="it-IT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Via M. d’Azeglio 85</a:t>
            </a:r>
          </a:p>
          <a:p>
            <a:pPr algn="ctr"/>
            <a:endParaRPr lang="it-IT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it-IT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it-IT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it-IT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it-IT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it-IT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Unità di Filosofia – 2° e 3° piano</a:t>
            </a:r>
          </a:p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7" name="Rettangolo 6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2023</a:t>
            </a:r>
          </a:p>
        </p:txBody>
      </p:sp>
      <p:pic>
        <p:nvPicPr>
          <p:cNvPr id="2" name="Immagine 1" descr="Immagine che contiene esterni, erba&#10;&#10;Descrizione generata automaticamente">
            <a:extLst>
              <a:ext uri="{FF2B5EF4-FFF2-40B4-BE49-F238E27FC236}">
                <a16:creationId xmlns:a16="http://schemas.microsoft.com/office/drawing/2014/main" id="{468DA2AB-B194-7579-A687-0217986CB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4701" y="2462714"/>
            <a:ext cx="5715000" cy="273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95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360571" y="333293"/>
            <a:ext cx="8557407" cy="304698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IL CALENDARIO ACCADEMICO:</a:t>
            </a:r>
          </a:p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i tempi delle lezioni e degli esami</a:t>
            </a:r>
          </a:p>
          <a:p>
            <a:pPr algn="ctr"/>
            <a:endParaRPr lang="it-IT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it-IT" sz="4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https://corsi.unipr.it/it/cdl-sf/calendario-delle-attivita-didattiche</a:t>
            </a:r>
            <a:r>
              <a:rPr lang="it-IT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it-IT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it-IT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2023</a:t>
            </a:r>
          </a:p>
        </p:txBody>
      </p:sp>
    </p:spTree>
    <p:extLst>
      <p:ext uri="{BB962C8B-B14F-4D97-AF65-F5344CB8AC3E}">
        <p14:creationId xmlns:p14="http://schemas.microsoft.com/office/powerpoint/2010/main" val="2490537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092093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Welcome Day 2023</a:t>
              </a:r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pic>
        <p:nvPicPr>
          <p:cNvPr id="8" name="Immagine 7">
            <a:extLst>
              <a:ext uri="{FF2B5EF4-FFF2-40B4-BE49-F238E27FC236}">
                <a16:creationId xmlns:a16="http://schemas.microsoft.com/office/drawing/2014/main" id="{43AF6DA8-199B-4ECE-B314-14320C8D2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263" y="844958"/>
            <a:ext cx="6996178" cy="5247134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978406" y="211253"/>
            <a:ext cx="5187190" cy="76944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it-IT" sz="4400" b="1" dirty="0">
                <a:solidFill>
                  <a:schemeClr val="accent1">
                    <a:lumMod val="50000"/>
                  </a:schemeClr>
                </a:solidFill>
              </a:rPr>
              <a:t>WELCOME TO UNIPR 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C8EC2D5E-9E70-49B2-AD56-3E0037E0C8EA}"/>
              </a:ext>
            </a:extLst>
          </p:cNvPr>
          <p:cNvSpPr/>
          <p:nvPr/>
        </p:nvSpPr>
        <p:spPr>
          <a:xfrm>
            <a:off x="1978406" y="5428519"/>
            <a:ext cx="4942512" cy="1038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Dove voi, studenti e studentesse, siete al centro </a:t>
            </a:r>
          </a:p>
          <a:p>
            <a:pPr algn="ctr"/>
            <a:r>
              <a:rPr lang="it-IT" dirty="0"/>
              <a:t>delle nostre azioni!</a:t>
            </a:r>
          </a:p>
        </p:txBody>
      </p:sp>
    </p:spTree>
    <p:extLst>
      <p:ext uri="{BB962C8B-B14F-4D97-AF65-F5344CB8AC3E}">
        <p14:creationId xmlns:p14="http://schemas.microsoft.com/office/powerpoint/2010/main" val="1206558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344556" y="238539"/>
            <a:ext cx="8150087" cy="557075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RISULTATI OCCUPAZIONALI DEL CORSO SECONDO I DATI ALMALAUREA</a:t>
            </a:r>
          </a:p>
          <a:p>
            <a:pPr algn="ctr"/>
            <a:endParaRPr lang="it-IT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it-IT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it-IT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it-IT" sz="2800" b="1" dirty="0">
                <a:solidFill>
                  <a:schemeClr val="accent1">
                    <a:lumMod val="50000"/>
                  </a:schemeClr>
                </a:solidFill>
              </a:rPr>
              <a:t>https://www2.almalaurea.it/cgi-php/universita/statistiche/visualizza.php?anno=2022&amp;corstipo=L&amp;ateneo=70021&amp;facolta=1484&amp;gruppo=tutti&amp;livello=tutti&amp;area4=tutti&amp;pa=70021&amp;classe=tutti&amp;postcorso=0340106200500002&amp;isstella=0&amp;condocc=tutti&amp;iscrls=tutti&amp;disaggregazione=&amp;LANG=it&amp;CONFIG=occupazione</a:t>
            </a:r>
          </a:p>
        </p:txBody>
      </p:sp>
      <p:sp>
        <p:nvSpPr>
          <p:cNvPr id="7" name="Rettangolo 6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2023</a:t>
            </a:r>
          </a:p>
        </p:txBody>
      </p:sp>
    </p:spTree>
    <p:extLst>
      <p:ext uri="{BB962C8B-B14F-4D97-AF65-F5344CB8AC3E}">
        <p14:creationId xmlns:p14="http://schemas.microsoft.com/office/powerpoint/2010/main" val="2274717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588701" y="338419"/>
            <a:ext cx="7598535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RESTA SEMPRE IN CONTATTO CON NOI</a:t>
            </a:r>
          </a:p>
        </p:txBody>
      </p:sp>
      <p:sp>
        <p:nvSpPr>
          <p:cNvPr id="69" name="CasellaDiTesto 68"/>
          <p:cNvSpPr txBox="1"/>
          <p:nvPr/>
        </p:nvSpPr>
        <p:spPr>
          <a:xfrm>
            <a:off x="1017473" y="1712934"/>
            <a:ext cx="354622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SITO DELL’UNIVERSITÀ</a:t>
            </a:r>
          </a:p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www.unipr.it</a:t>
            </a: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SITO DEL DIPARTIMENTO DUSIC</a:t>
            </a:r>
          </a:p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hlinkClick r:id="rId5"/>
              </a:rPr>
              <a:t>https://dusic.unipr.it/it</a:t>
            </a: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  </a:t>
            </a:r>
          </a:p>
          <a:p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SITO DEL CORSO DI LAUREA IN </a:t>
            </a:r>
          </a:p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STUDI FILOSOFICI</a:t>
            </a:r>
          </a:p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hlinkClick r:id="rId6"/>
              </a:rPr>
              <a:t>https://corsi.unipr.it/cdl-sf/</a:t>
            </a: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83" name="Rettangolo 82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2023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38282" y="1542593"/>
            <a:ext cx="5266417" cy="394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4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umetto 1 78"/>
          <p:cNvSpPr/>
          <p:nvPr/>
        </p:nvSpPr>
        <p:spPr>
          <a:xfrm>
            <a:off x="5389514" y="4393338"/>
            <a:ext cx="2981753" cy="1280631"/>
          </a:xfrm>
          <a:prstGeom prst="wedgeRectCallout">
            <a:avLst>
              <a:gd name="adj1" fmla="val -64598"/>
              <a:gd name="adj2" fmla="val -61996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Newsletter di Ateneo         UNIPRESENTE!</a:t>
            </a:r>
          </a:p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inviata 1 e 16 di ogni mese</a:t>
            </a:r>
            <a:endParaRPr lang="it-IT" sz="2000" dirty="0"/>
          </a:p>
        </p:txBody>
      </p:sp>
      <p:sp>
        <p:nvSpPr>
          <p:cNvPr id="76" name="Fumetto 1 75"/>
          <p:cNvSpPr/>
          <p:nvPr/>
        </p:nvSpPr>
        <p:spPr>
          <a:xfrm>
            <a:off x="6389077" y="1452533"/>
            <a:ext cx="1758461" cy="2564059"/>
          </a:xfrm>
          <a:prstGeom prst="wedgeRectCallout">
            <a:avLst>
              <a:gd name="adj1" fmla="val -114013"/>
              <a:gd name="adj2" fmla="val 19323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772732" y="496796"/>
            <a:ext cx="7598535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RESTA SEMPRE IN CONTATTO CON NOI</a:t>
            </a:r>
          </a:p>
        </p:txBody>
      </p:sp>
      <p:pic>
        <p:nvPicPr>
          <p:cNvPr id="48" name="Immagin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653" y="2966120"/>
            <a:ext cx="2790831" cy="1056898"/>
          </a:xfrm>
          <a:prstGeom prst="rect">
            <a:avLst/>
          </a:prstGeom>
        </p:spPr>
      </p:pic>
      <p:sp>
        <p:nvSpPr>
          <p:cNvPr id="70" name="CasellaDiTesto 69"/>
          <p:cNvSpPr txBox="1"/>
          <p:nvPr/>
        </p:nvSpPr>
        <p:spPr>
          <a:xfrm>
            <a:off x="6456049" y="1765066"/>
            <a:ext cx="169148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SOCIAL UNIPR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Facebook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err="1">
                <a:solidFill>
                  <a:schemeClr val="accent1">
                    <a:lumMod val="50000"/>
                  </a:schemeClr>
                </a:solidFill>
              </a:rPr>
              <a:t>Instagram</a:t>
            </a:r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err="1">
                <a:solidFill>
                  <a:schemeClr val="accent1">
                    <a:lumMod val="50000"/>
                  </a:schemeClr>
                </a:solidFill>
              </a:rPr>
              <a:t>Twitter</a:t>
            </a:r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err="1">
                <a:solidFill>
                  <a:schemeClr val="accent1">
                    <a:lumMod val="50000"/>
                  </a:schemeClr>
                </a:solidFill>
              </a:rPr>
              <a:t>YouTube</a:t>
            </a:r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LinkedIn</a:t>
            </a:r>
          </a:p>
        </p:txBody>
      </p:sp>
      <p:sp>
        <p:nvSpPr>
          <p:cNvPr id="81" name="Fumetto 1 80"/>
          <p:cNvSpPr/>
          <p:nvPr/>
        </p:nvSpPr>
        <p:spPr>
          <a:xfrm>
            <a:off x="701034" y="4868960"/>
            <a:ext cx="2807633" cy="836896"/>
          </a:xfrm>
          <a:prstGeom prst="wedgeRectCallout">
            <a:avLst>
              <a:gd name="adj1" fmla="val 52014"/>
              <a:gd name="adj2" fmla="val -130681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2" name="CasellaDiTesto 81"/>
          <p:cNvSpPr txBox="1"/>
          <p:nvPr/>
        </p:nvSpPr>
        <p:spPr>
          <a:xfrm>
            <a:off x="993071" y="4933465"/>
            <a:ext cx="2469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Numero Verde </a:t>
            </a:r>
            <a:r>
              <a:rPr lang="it-IT" sz="2000" b="1" dirty="0">
                <a:solidFill>
                  <a:schemeClr val="accent5">
                    <a:lumMod val="75000"/>
                  </a:schemeClr>
                </a:solidFill>
              </a:rPr>
              <a:t>800 90 40 84</a:t>
            </a:r>
          </a:p>
        </p:txBody>
      </p:sp>
      <p:sp>
        <p:nvSpPr>
          <p:cNvPr id="83" name="Rettangolo 82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2023</a:t>
            </a:r>
          </a:p>
        </p:txBody>
      </p:sp>
      <p:sp>
        <p:nvSpPr>
          <p:cNvPr id="16" name="Fumetto 1 15"/>
          <p:cNvSpPr/>
          <p:nvPr/>
        </p:nvSpPr>
        <p:spPr>
          <a:xfrm>
            <a:off x="1746514" y="1157814"/>
            <a:ext cx="2830526" cy="1335485"/>
          </a:xfrm>
          <a:prstGeom prst="wedgeRectCallout">
            <a:avLst>
              <a:gd name="adj1" fmla="val 57361"/>
              <a:gd name="adj2" fmla="val 88301"/>
            </a:avLst>
          </a:prstGeom>
          <a:solidFill>
            <a:schemeClr val="bg1"/>
          </a:solidFill>
          <a:ln w="28575">
            <a:solidFill>
              <a:srgbClr val="9C5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Ne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1746514" y="1231061"/>
            <a:ext cx="29293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URP Ufficio Relazioni </a:t>
            </a:r>
          </a:p>
          <a:p>
            <a:pPr algn="ctr"/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con il Pubblico</a:t>
            </a:r>
          </a:p>
          <a:p>
            <a:pPr algn="ctr"/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hlinkClick r:id="rId5"/>
              </a:rPr>
              <a:t>urp@unipr.it</a:t>
            </a: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 0521.904006</a:t>
            </a:r>
          </a:p>
          <a:p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Fumetto 1 15">
            <a:extLst>
              <a:ext uri="{FF2B5EF4-FFF2-40B4-BE49-F238E27FC236}">
                <a16:creationId xmlns:a16="http://schemas.microsoft.com/office/drawing/2014/main" id="{6949E81B-9714-43AE-A0C8-A78E53B28711}"/>
              </a:ext>
            </a:extLst>
          </p:cNvPr>
          <p:cNvSpPr/>
          <p:nvPr/>
        </p:nvSpPr>
        <p:spPr>
          <a:xfrm>
            <a:off x="331251" y="2828898"/>
            <a:ext cx="2830526" cy="1335485"/>
          </a:xfrm>
          <a:prstGeom prst="wedgeRectCallout">
            <a:avLst>
              <a:gd name="adj1" fmla="val 87157"/>
              <a:gd name="adj2" fmla="val -20718"/>
            </a:avLst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</a:rPr>
              <a:t>Parma </a:t>
            </a:r>
            <a:r>
              <a:rPr lang="it-IT" b="1" dirty="0" err="1">
                <a:solidFill>
                  <a:schemeClr val="tx1"/>
                </a:solidFill>
              </a:rPr>
              <a:t>UniverCity</a:t>
            </a:r>
            <a:r>
              <a:rPr lang="it-IT" b="1" dirty="0">
                <a:solidFill>
                  <a:schemeClr val="tx1"/>
                </a:solidFill>
              </a:rPr>
              <a:t> Info Point/Welcome Point Matricole </a:t>
            </a:r>
            <a:r>
              <a:rPr lang="it-IT" dirty="0">
                <a:solidFill>
                  <a:schemeClr val="tx1"/>
                </a:solidFill>
              </a:rPr>
              <a:t>0521-904081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Sottopasso Ponte Romano</a:t>
            </a:r>
          </a:p>
        </p:txBody>
      </p:sp>
    </p:spTree>
    <p:extLst>
      <p:ext uri="{BB962C8B-B14F-4D97-AF65-F5344CB8AC3E}">
        <p14:creationId xmlns:p14="http://schemas.microsoft.com/office/powerpoint/2010/main" val="305704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76" grpId="0" animBg="1"/>
      <p:bldP spid="70" grpId="0"/>
      <p:bldP spid="81" grpId="0" animBg="1"/>
      <p:bldP spid="82" grpId="0"/>
      <p:bldP spid="16" grpId="0" animBg="1"/>
      <p:bldP spid="17" grpId="0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6916615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779" y="5294753"/>
            <a:ext cx="1948442" cy="73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381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2" name="CasellaDiTesto 1"/>
          <p:cNvSpPr txBox="1"/>
          <p:nvPr/>
        </p:nvSpPr>
        <p:spPr>
          <a:xfrm>
            <a:off x="455360" y="211253"/>
            <a:ext cx="8233280" cy="86177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GLI STUDENTI IN TUTTI GLI ORGANI COLLEGIALI</a:t>
            </a:r>
          </a:p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Elezioni ogni 2 anni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4160821" y="1068195"/>
            <a:ext cx="2089891" cy="7005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CONSIGLIO DI AMMINISTRAZIONE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6315601" y="1084382"/>
            <a:ext cx="2105036" cy="68440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SENATO ACCADEMICO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4165312" y="1838714"/>
            <a:ext cx="2085400" cy="6114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NUCLEO DI VALUTAZIONE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4160821" y="3360817"/>
            <a:ext cx="2154780" cy="734666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COMMISSIONI PARITETICHE studenti/docenti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6391390" y="3357563"/>
            <a:ext cx="2029247" cy="7379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COMITATO PER LO SPORT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6362589" y="1838714"/>
            <a:ext cx="2104529" cy="649642"/>
          </a:xfrm>
          <a:prstGeom prst="rect">
            <a:avLst/>
          </a:prstGeom>
          <a:solidFill>
            <a:srgbClr val="F0654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PRESIDIO PER LA QUALITÀ</a:t>
            </a:r>
          </a:p>
        </p:txBody>
      </p:sp>
      <p:sp>
        <p:nvSpPr>
          <p:cNvPr id="20" name="Rettangolo 19"/>
          <p:cNvSpPr/>
          <p:nvPr/>
        </p:nvSpPr>
        <p:spPr>
          <a:xfrm>
            <a:off x="4165312" y="2550596"/>
            <a:ext cx="2150289" cy="679866"/>
          </a:xfrm>
          <a:prstGeom prst="rect">
            <a:avLst/>
          </a:prstGeom>
          <a:solidFill>
            <a:srgbClr val="C63E5B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CONSIGLI DI DIPARTIMENTO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6376229" y="2550596"/>
            <a:ext cx="2090889" cy="679865"/>
          </a:xfrm>
          <a:prstGeom prst="rect">
            <a:avLst/>
          </a:prstGeom>
          <a:solidFill>
            <a:srgbClr val="B582E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CONSIGLI DI CORSO DI STUDIO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4918410" y="4330977"/>
            <a:ext cx="2446986" cy="940485"/>
          </a:xfrm>
          <a:prstGeom prst="rect">
            <a:avLst/>
          </a:prstGeom>
          <a:solidFill>
            <a:srgbClr val="5AC4C4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CONSIGLIO DEGLI STUDENTI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39970" y="2068266"/>
            <a:ext cx="3118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ORGANI IN CUI SONO PRESENTI RAPPRESENTANTI DEGLI STUDENTI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455360" y="4330977"/>
            <a:ext cx="3118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ORGANO IN CUI SONO PRESENTI  </a:t>
            </a:r>
            <a:r>
              <a:rPr lang="it-IT" b="1" u="sng" dirty="0">
                <a:solidFill>
                  <a:schemeClr val="accent1">
                    <a:lumMod val="50000"/>
                  </a:schemeClr>
                </a:solidFill>
              </a:rPr>
              <a:t>SOLO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RAPPRESENTANTI DEGLI STUDENTI</a:t>
            </a:r>
          </a:p>
        </p:txBody>
      </p:sp>
      <p:sp>
        <p:nvSpPr>
          <p:cNvPr id="7" name="Gallone 6"/>
          <p:cNvSpPr/>
          <p:nvPr/>
        </p:nvSpPr>
        <p:spPr>
          <a:xfrm>
            <a:off x="3603563" y="2341821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Gallone 23"/>
          <p:cNvSpPr/>
          <p:nvPr/>
        </p:nvSpPr>
        <p:spPr>
          <a:xfrm>
            <a:off x="3573698" y="4607168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Gallone 24"/>
          <p:cNvSpPr/>
          <p:nvPr/>
        </p:nvSpPr>
        <p:spPr>
          <a:xfrm>
            <a:off x="3940021" y="4607168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Gallone 25"/>
          <p:cNvSpPr/>
          <p:nvPr/>
        </p:nvSpPr>
        <p:spPr>
          <a:xfrm>
            <a:off x="4282556" y="4607168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2023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806257" y="5739616"/>
            <a:ext cx="7677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5">
                    <a:lumMod val="50000"/>
                  </a:schemeClr>
                </a:solidFill>
              </a:rPr>
              <a:t>Ti consigliamo di informarti su chi sono i tuoi rappresentanti nei diversi organi!</a:t>
            </a:r>
          </a:p>
        </p:txBody>
      </p:sp>
    </p:spTree>
    <p:extLst>
      <p:ext uri="{BB962C8B-B14F-4D97-AF65-F5344CB8AC3E}">
        <p14:creationId xmlns:p14="http://schemas.microsoft.com/office/powerpoint/2010/main" val="11256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6" name="CasellaDiTesto 5"/>
          <p:cNvSpPr txBox="1"/>
          <p:nvPr/>
        </p:nvSpPr>
        <p:spPr>
          <a:xfrm>
            <a:off x="628741" y="256263"/>
            <a:ext cx="7886518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LA QUALITÀ DELL’ATENEO È NELLE TUE MANI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2594" y="997003"/>
            <a:ext cx="479738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Il 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</a:rPr>
              <a:t>Questionario sull’opinione degli studenti 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è uno strumento 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</a:rPr>
              <a:t>essenziale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 per migliorare la 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</a:rPr>
              <a:t>qualità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 della didattica UNIPR 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nl-NL" sz="2400" dirty="0">
                <a:hlinkClick r:id="rId4"/>
              </a:rPr>
              <a:t>https://youtu.be/TmqvjU6DQdY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it-IT" sz="28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it-IT" sz="16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Compilandolo, esprimi 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</a:rPr>
              <a:t>la tua opinione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 sulle lezioni che hai frequentato</a:t>
            </a:r>
          </a:p>
          <a:p>
            <a:pPr algn="ctr"/>
            <a:endParaRPr lang="it-IT" sz="16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È 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</a:rPr>
              <a:t>obbligatorio compilare il questionario 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per iscriversi al relativo esame</a:t>
            </a:r>
          </a:p>
        </p:txBody>
      </p:sp>
      <p:sp>
        <p:nvSpPr>
          <p:cNvPr id="8" name="Rettangolo 7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2023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9" t="23163" r="67306" b="27005"/>
          <a:stretch/>
        </p:blipFill>
        <p:spPr>
          <a:xfrm>
            <a:off x="4876800" y="1195754"/>
            <a:ext cx="4267201" cy="495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9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6" name="CasellaDiTesto 5"/>
          <p:cNvSpPr txBox="1"/>
          <p:nvPr/>
        </p:nvSpPr>
        <p:spPr>
          <a:xfrm>
            <a:off x="1027987" y="385051"/>
            <a:ext cx="6363217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chemeClr val="accent1">
                    <a:lumMod val="50000"/>
                  </a:schemeClr>
                </a:solidFill>
              </a:rPr>
              <a:t>QUELLO CHE </a:t>
            </a:r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NOI </a:t>
            </a:r>
            <a:r>
              <a:rPr lang="it-IT" sz="3200" dirty="0">
                <a:solidFill>
                  <a:srgbClr val="FF0000"/>
                </a:solidFill>
              </a:rPr>
              <a:t>ASSICURIAMO</a:t>
            </a:r>
            <a:r>
              <a:rPr lang="it-IT" sz="3200" dirty="0">
                <a:solidFill>
                  <a:schemeClr val="accent1">
                    <a:lumMod val="50000"/>
                  </a:schemeClr>
                </a:solidFill>
              </a:rPr>
              <a:t> A</a:t>
            </a:r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 TE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530932" y="1372404"/>
            <a:ext cx="8059276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• 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</a:rPr>
              <a:t>Accoglienza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 e 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</a:rPr>
              <a:t>inclusione</a:t>
            </a:r>
          </a:p>
          <a:p>
            <a:pPr>
              <a:lnSpc>
                <a:spcPct val="150000"/>
              </a:lnSpc>
            </a:pP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• Etica e qualità nella 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</a:rPr>
              <a:t>didattica</a:t>
            </a:r>
          </a:p>
          <a:p>
            <a:pPr>
              <a:lnSpc>
                <a:spcPct val="150000"/>
              </a:lnSpc>
            </a:pP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• Etica e qualità nella 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</a:rPr>
              <a:t>ricerca</a:t>
            </a:r>
          </a:p>
          <a:p>
            <a:pPr>
              <a:lnSpc>
                <a:spcPct val="150000"/>
              </a:lnSpc>
            </a:pP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• Contatto con il mondo del 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</a:rPr>
              <a:t>lavoro</a:t>
            </a:r>
          </a:p>
          <a:p>
            <a:pPr>
              <a:lnSpc>
                <a:spcPct val="150000"/>
              </a:lnSpc>
            </a:pP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• 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</a:rPr>
              <a:t>Internazionalizzazione</a:t>
            </a:r>
          </a:p>
        </p:txBody>
      </p:sp>
      <p:sp>
        <p:nvSpPr>
          <p:cNvPr id="7" name="Rettangolo 6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2023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24BDA2A-A346-476A-A573-AF5BD7B3D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5841" y="1235895"/>
            <a:ext cx="2977739" cy="397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2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6" name="CasellaDiTesto 5"/>
          <p:cNvSpPr txBox="1"/>
          <p:nvPr/>
        </p:nvSpPr>
        <p:spPr>
          <a:xfrm>
            <a:off x="1027987" y="385051"/>
            <a:ext cx="5972084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chemeClr val="accent1">
                    <a:lumMod val="50000"/>
                  </a:schemeClr>
                </a:solidFill>
              </a:rPr>
              <a:t>QUELLO CHE </a:t>
            </a:r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NOI </a:t>
            </a:r>
            <a:r>
              <a:rPr lang="it-IT" sz="3200" dirty="0">
                <a:solidFill>
                  <a:srgbClr val="FF0000"/>
                </a:solidFill>
              </a:rPr>
              <a:t>CHIEDIAMO</a:t>
            </a:r>
            <a:r>
              <a:rPr lang="it-IT" sz="3200" dirty="0">
                <a:solidFill>
                  <a:schemeClr val="accent1">
                    <a:lumMod val="50000"/>
                  </a:schemeClr>
                </a:solidFill>
              </a:rPr>
              <a:t> A</a:t>
            </a:r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 TE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80305" y="1578466"/>
            <a:ext cx="8694064" cy="3631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• </a:t>
            </a:r>
            <a:r>
              <a:rPr lang="it-IT" sz="2600" b="1" dirty="0">
                <a:solidFill>
                  <a:schemeClr val="accent1">
                    <a:lumMod val="50000"/>
                  </a:schemeClr>
                </a:solidFill>
              </a:rPr>
              <a:t>Rispetto</a:t>
            </a: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 delle persone, delle regole e delle cose.</a:t>
            </a:r>
          </a:p>
          <a:p>
            <a:pPr>
              <a:lnSpc>
                <a:spcPct val="150000"/>
              </a:lnSpc>
            </a:pP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• </a:t>
            </a:r>
            <a:r>
              <a:rPr lang="it-IT" sz="2600" b="1" dirty="0">
                <a:solidFill>
                  <a:schemeClr val="accent1">
                    <a:lumMod val="50000"/>
                  </a:schemeClr>
                </a:solidFill>
              </a:rPr>
              <a:t>Impegno</a:t>
            </a: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 e </a:t>
            </a:r>
            <a:r>
              <a:rPr lang="it-IT" sz="2600" b="1" dirty="0">
                <a:solidFill>
                  <a:schemeClr val="accent1">
                    <a:lumMod val="50000"/>
                  </a:schemeClr>
                </a:solidFill>
              </a:rPr>
              <a:t>rigore</a:t>
            </a: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 nello studio.</a:t>
            </a:r>
          </a:p>
          <a:p>
            <a:pPr>
              <a:lnSpc>
                <a:spcPct val="150000"/>
              </a:lnSpc>
            </a:pP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• Partecipare alle lezioni in modo </a:t>
            </a:r>
            <a:r>
              <a:rPr lang="it-IT" sz="2600" b="1" dirty="0">
                <a:solidFill>
                  <a:schemeClr val="accent1">
                    <a:lumMod val="50000"/>
                  </a:schemeClr>
                </a:solidFill>
              </a:rPr>
              <a:t>attivo</a:t>
            </a: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600" b="1" dirty="0">
                <a:solidFill>
                  <a:schemeClr val="accent1">
                    <a:lumMod val="50000"/>
                  </a:schemeClr>
                </a:solidFill>
              </a:rPr>
              <a:t>e</a:t>
            </a: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600" b="1" dirty="0">
                <a:solidFill>
                  <a:schemeClr val="accent1">
                    <a:lumMod val="50000"/>
                  </a:schemeClr>
                </a:solidFill>
              </a:rPr>
              <a:t>critico.</a:t>
            </a: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• Vivere la vita universitaria in maniera </a:t>
            </a:r>
            <a:r>
              <a:rPr lang="it-IT" sz="2600" b="1" dirty="0">
                <a:solidFill>
                  <a:schemeClr val="accent1">
                    <a:lumMod val="50000"/>
                  </a:schemeClr>
                </a:solidFill>
              </a:rPr>
              <a:t>aperta e solidale</a:t>
            </a: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it-IT" sz="26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• </a:t>
            </a:r>
            <a:r>
              <a:rPr lang="it-IT" sz="2600" b="1" dirty="0">
                <a:solidFill>
                  <a:schemeClr val="accent1">
                    <a:lumMod val="50000"/>
                  </a:schemeClr>
                </a:solidFill>
              </a:rPr>
              <a:t>Sfruttare eventi e occasioni che l’Università ti offre </a:t>
            </a: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e non dimenticarti di tutte queste esperienze, anche dopo la laurea.</a:t>
            </a:r>
            <a:endParaRPr lang="it-IT" sz="2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2023</a:t>
            </a:r>
          </a:p>
        </p:txBody>
      </p:sp>
    </p:spTree>
    <p:extLst>
      <p:ext uri="{BB962C8B-B14F-4D97-AF65-F5344CB8AC3E}">
        <p14:creationId xmlns:p14="http://schemas.microsoft.com/office/powerpoint/2010/main" val="261193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6" name="CasellaDiTesto 5"/>
          <p:cNvSpPr txBox="1"/>
          <p:nvPr/>
        </p:nvSpPr>
        <p:spPr>
          <a:xfrm>
            <a:off x="1027987" y="385051"/>
            <a:ext cx="4850815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IL CODICE ETICO DI ATENEO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77768" y="1364379"/>
            <a:ext cx="4501062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Per la tutela della dignità delle lavoratrici e dei lavoratori, delle studentesse e degli studenti, il Codice stabilisce: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Correttezza, lealtà e rispetto reciproco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Utilizzo adeguato degli spazi universitari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Astensione da comportamenti discriminatori, vessatori, molestie</a:t>
            </a:r>
          </a:p>
          <a:p>
            <a:pPr>
              <a:spcBef>
                <a:spcPts val="1200"/>
              </a:spcBef>
            </a:pP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Se tali principi vengono violati puoi rivolgerti alla Consigliera di fiducia </a:t>
            </a:r>
            <a:r>
              <a:rPr lang="it-IT" sz="2000" u="sng" dirty="0">
                <a:hlinkClick r:id="rId4"/>
              </a:rPr>
              <a:t>consiglieradifiducia@unipr.it</a:t>
            </a:r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 algn="ctr">
              <a:buFont typeface="+mj-lt"/>
              <a:buAutoNum type="arabicPeriod"/>
            </a:pP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280">
            <a:off x="4896770" y="2648580"/>
            <a:ext cx="3525173" cy="210727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23999" y="5550140"/>
            <a:ext cx="4501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www.unipr.it/codice-etico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2023</a:t>
            </a:r>
          </a:p>
        </p:txBody>
      </p:sp>
    </p:spTree>
    <p:extLst>
      <p:ext uri="{BB962C8B-B14F-4D97-AF65-F5344CB8AC3E}">
        <p14:creationId xmlns:p14="http://schemas.microsoft.com/office/powerpoint/2010/main" val="5689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14" name="CasellaDiTesto 13"/>
          <p:cNvSpPr txBox="1"/>
          <p:nvPr/>
        </p:nvSpPr>
        <p:spPr>
          <a:xfrm>
            <a:off x="4958876" y="4576459"/>
            <a:ext cx="4076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nome.cognome@studenti.unipr.it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113392" y="388266"/>
            <a:ext cx="6917215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CASELLA DI POSTA ELETTRONICA UNIPR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726908" y="1109982"/>
            <a:ext cx="396938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Controlla regolarmente la tua casella di posta elettronica (nome.cognome@studenti.unipr.it) 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dove ti invieremo informazioni relative a: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Iscrizioni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Scadenze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Tasse, bandi, premi e agevolazioni</a:t>
            </a:r>
            <a:endParaRPr lang="it-IT" sz="2000" dirty="0">
              <a:solidFill>
                <a:schemeClr val="accent1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Informazioni sul tuo percorso universitario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Eventi, congressi e seminari organizzati in ateneo, corsi di formazione, ecc.</a:t>
            </a:r>
          </a:p>
          <a:p>
            <a:pPr marL="342900" indent="-342900" algn="ctr">
              <a:buFont typeface="+mj-lt"/>
              <a:buAutoNum type="arabicPeriod"/>
            </a:pPr>
            <a:endParaRPr lang="it-IT" dirty="0">
              <a:latin typeface="Century Gothic" panose="020B0502020202020204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2023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0D4789F-EDE0-4B53-A1CD-8032EAD7A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4102" y="1956111"/>
            <a:ext cx="3725760" cy="248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6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2985906" y="385050"/>
            <a:ext cx="3634265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HAI UN PROBLEMA?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68307" y="1466419"/>
            <a:ext cx="4436431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di natura didattica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: puoi rivolgerti al tutor, alla/al presidente del corso di studio o alla/al RAQ (Responsabile della Qualità del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</a:rPr>
              <a:t>CdS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) 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542527" y="2552668"/>
            <a:ext cx="4462211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di natura didattico – organizzativa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: puoi rivolgerti alla segreteria didattica del Dipartimento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542526" y="3681454"/>
            <a:ext cx="4462211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di natura relazionale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: puoi rivolgerti alla/al tutor docente e studente o al nostro servizio di counseling all’interno del Centro Accoglienza e Inclusione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568307" y="5367868"/>
            <a:ext cx="7797691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Per </a:t>
            </a:r>
            <a:r>
              <a:rPr lang="it-IT" b="1" dirty="0">
                <a:solidFill>
                  <a:srgbClr val="FF0000"/>
                </a:solidFill>
              </a:rPr>
              <a:t>reclami</a:t>
            </a:r>
            <a:r>
              <a:rPr lang="it-IT" dirty="0">
                <a:solidFill>
                  <a:srgbClr val="FF0000"/>
                </a:solidFill>
              </a:rPr>
              <a:t>, </a:t>
            </a:r>
            <a:r>
              <a:rPr lang="it-IT" b="1" dirty="0">
                <a:solidFill>
                  <a:srgbClr val="FF0000"/>
                </a:solidFill>
              </a:rPr>
              <a:t>suggerimenti</a:t>
            </a:r>
            <a:r>
              <a:rPr lang="it-IT" dirty="0">
                <a:solidFill>
                  <a:srgbClr val="FF0000"/>
                </a:solidFill>
              </a:rPr>
              <a:t> o </a:t>
            </a:r>
            <a:r>
              <a:rPr lang="it-IT" b="1" dirty="0">
                <a:solidFill>
                  <a:srgbClr val="FF0000"/>
                </a:solidFill>
              </a:rPr>
              <a:t>apprezzamenti: </a:t>
            </a:r>
          </a:p>
          <a:p>
            <a:pPr algn="ctr"/>
            <a:r>
              <a:rPr lang="it-IT" dirty="0">
                <a:solidFill>
                  <a:srgbClr val="FF0000"/>
                </a:solidFill>
              </a:rPr>
              <a:t>compila il modulo on line </a:t>
            </a:r>
            <a:r>
              <a:rPr lang="it-IT" b="1" dirty="0">
                <a:solidFill>
                  <a:srgbClr val="FF0000"/>
                </a:solidFill>
              </a:rPr>
              <a:t>www.unipr.it/unipr-ti-ascolta 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2023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C6F6B51-DE33-4314-ABC3-182FEF8EC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1479" y="1881622"/>
            <a:ext cx="3199994" cy="239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1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3371</TotalTime>
  <Words>1669</Words>
  <Application>Microsoft Office PowerPoint</Application>
  <PresentationFormat>Presentazione su schermo (4:3)</PresentationFormat>
  <Paragraphs>249</Paragraphs>
  <Slides>23</Slides>
  <Notes>21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Century Gothic</vt:lpstr>
      <vt:lpstr>MS Shell Dlg 2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Referee</cp:lastModifiedBy>
  <cp:revision>272</cp:revision>
  <cp:lastPrinted>2018-01-17T12:16:18Z</cp:lastPrinted>
  <dcterms:created xsi:type="dcterms:W3CDTF">2016-12-13T13:19:46Z</dcterms:created>
  <dcterms:modified xsi:type="dcterms:W3CDTF">2023-09-11T14:59:10Z</dcterms:modified>
</cp:coreProperties>
</file>